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5"/>
  </p:handoutMasterIdLst>
  <p:sldIdLst>
    <p:sldId id="256" r:id="rId2"/>
    <p:sldId id="258" r:id="rId3"/>
    <p:sldId id="260" r:id="rId4"/>
    <p:sldId id="262" r:id="rId5"/>
    <p:sldId id="263" r:id="rId6"/>
    <p:sldId id="292" r:id="rId7"/>
    <p:sldId id="265" r:id="rId8"/>
    <p:sldId id="268" r:id="rId9"/>
    <p:sldId id="297" r:id="rId10"/>
    <p:sldId id="267" r:id="rId11"/>
    <p:sldId id="269" r:id="rId12"/>
    <p:sldId id="298" r:id="rId13"/>
    <p:sldId id="271" r:id="rId14"/>
    <p:sldId id="272" r:id="rId15"/>
    <p:sldId id="295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1" r:id="rId24"/>
    <p:sldId id="282" r:id="rId25"/>
    <p:sldId id="284" r:id="rId26"/>
    <p:sldId id="285" r:id="rId27"/>
    <p:sldId id="286" r:id="rId28"/>
    <p:sldId id="287" r:id="rId29"/>
    <p:sldId id="288" r:id="rId30"/>
    <p:sldId id="296" r:id="rId31"/>
    <p:sldId id="289" r:id="rId32"/>
    <p:sldId id="290" r:id="rId33"/>
    <p:sldId id="291" r:id="rId34"/>
  </p:sldIdLst>
  <p:sldSz cx="9144000" cy="6858000" type="screen4x3"/>
  <p:notesSz cx="6794500" cy="99314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A2953A-B717-4322-8373-6ED81886C37D}" type="datetimeFigureOut">
              <a:rPr lang="nl-NL" smtClean="0"/>
              <a:pPr/>
              <a:t>10-5-2016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C20C0B-D872-4EAE-8DB9-C1C7B78E3C95}" type="slidenum">
              <a:rPr lang="nl-NL" smtClean="0"/>
              <a:pPr/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DCEEC-3980-4476-B665-3FE440D1FC5D}" type="datetimeFigureOut">
              <a:rPr lang="nl-NL" smtClean="0"/>
              <a:pPr/>
              <a:t>10-5-2016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CC56E-82FA-419E-AC94-FFA2A1AE5C29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DCEEC-3980-4476-B665-3FE440D1FC5D}" type="datetimeFigureOut">
              <a:rPr lang="nl-NL" smtClean="0"/>
              <a:pPr/>
              <a:t>10-5-2016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CC56E-82FA-419E-AC94-FFA2A1AE5C29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DCEEC-3980-4476-B665-3FE440D1FC5D}" type="datetimeFigureOut">
              <a:rPr lang="nl-NL" smtClean="0"/>
              <a:pPr/>
              <a:t>10-5-2016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CC56E-82FA-419E-AC94-FFA2A1AE5C29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DCEEC-3980-4476-B665-3FE440D1FC5D}" type="datetimeFigureOut">
              <a:rPr lang="nl-NL" smtClean="0"/>
              <a:pPr/>
              <a:t>10-5-2016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CC56E-82FA-419E-AC94-FFA2A1AE5C29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DCEEC-3980-4476-B665-3FE440D1FC5D}" type="datetimeFigureOut">
              <a:rPr lang="nl-NL" smtClean="0"/>
              <a:pPr/>
              <a:t>10-5-2016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CC56E-82FA-419E-AC94-FFA2A1AE5C29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DCEEC-3980-4476-B665-3FE440D1FC5D}" type="datetimeFigureOut">
              <a:rPr lang="nl-NL" smtClean="0"/>
              <a:pPr/>
              <a:t>10-5-2016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CC56E-82FA-419E-AC94-FFA2A1AE5C29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DCEEC-3980-4476-B665-3FE440D1FC5D}" type="datetimeFigureOut">
              <a:rPr lang="nl-NL" smtClean="0"/>
              <a:pPr/>
              <a:t>10-5-2016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CC56E-82FA-419E-AC94-FFA2A1AE5C29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DCEEC-3980-4476-B665-3FE440D1FC5D}" type="datetimeFigureOut">
              <a:rPr lang="nl-NL" smtClean="0"/>
              <a:pPr/>
              <a:t>10-5-2016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CC56E-82FA-419E-AC94-FFA2A1AE5C29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DCEEC-3980-4476-B665-3FE440D1FC5D}" type="datetimeFigureOut">
              <a:rPr lang="nl-NL" smtClean="0"/>
              <a:pPr/>
              <a:t>10-5-2016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CC56E-82FA-419E-AC94-FFA2A1AE5C29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DCEEC-3980-4476-B665-3FE440D1FC5D}" type="datetimeFigureOut">
              <a:rPr lang="nl-NL" smtClean="0"/>
              <a:pPr/>
              <a:t>10-5-2016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CC56E-82FA-419E-AC94-FFA2A1AE5C29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DCEEC-3980-4476-B665-3FE440D1FC5D}" type="datetimeFigureOut">
              <a:rPr lang="nl-NL" smtClean="0"/>
              <a:pPr/>
              <a:t>10-5-2016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CC56E-82FA-419E-AC94-FFA2A1AE5C29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DCEEC-3980-4476-B665-3FE440D1FC5D}" type="datetimeFigureOut">
              <a:rPr lang="nl-NL" smtClean="0"/>
              <a:pPr/>
              <a:t>10-5-2016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CC56E-82FA-419E-AC94-FFA2A1AE5C29}" type="slidenum">
              <a:rPr lang="nl-NL" smtClean="0"/>
              <a:pPr/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nl/url?sa=i&amp;rct=j&amp;q=&amp;esrc=s&amp;source=images&amp;cd=&amp;cad=rja&amp;uact=8&amp;ved=0ahUKEwimiMfZ-5_MAhVJPBQKHQRQDP4QjRwIBw&amp;url=http://www.babysignlanguage.com/dictionary/h/hippo/&amp;bvm=bv.119745492,d.ZGg&amp;psig=AFQjCNFd8yoPZKk_dgIDL-ZHYh5sU1ev9w&amp;ust=1461336178933633" TargetMode="External"/><Relationship Id="rId13" Type="http://schemas.openxmlformats.org/officeDocument/2006/relationships/image" Target="../media/image35.gif"/><Relationship Id="rId3" Type="http://schemas.openxmlformats.org/officeDocument/2006/relationships/image" Target="../media/image30.jpeg"/><Relationship Id="rId7" Type="http://schemas.openxmlformats.org/officeDocument/2006/relationships/image" Target="../media/image32.jpeg"/><Relationship Id="rId12" Type="http://schemas.openxmlformats.org/officeDocument/2006/relationships/hyperlink" Target="http://www.google.nl/url?sa=i&amp;rct=j&amp;q=&amp;esrc=s&amp;source=images&amp;cd=&amp;cad=rja&amp;uact=8&amp;ved=0ahUKEwjEuZbivL3MAhVJChoKHUnEDqkQjRwIBw&amp;url=http://www.bingapis.com/images/search?q=Shark+White+Background&amp;FORM=RESTAB&amp;bvm=bv.121070826,d.ZGg&amp;psig=AFQjCNGNW1sDDXkFshnb2QM9myjB6pzTkw&amp;ust=1462349994294627" TargetMode="External"/><Relationship Id="rId2" Type="http://schemas.openxmlformats.org/officeDocument/2006/relationships/hyperlink" Target="http://www.google.nl/url?sa=i&amp;rct=j&amp;q=&amp;esrc=s&amp;source=images&amp;cd=&amp;cad=rja&amp;uact=8&amp;ved=0ahUKEwjblPug-5_MAhUDtBQKHeGPABMQjRwIBw&amp;url=http://gizmodo.com/5807908/police-gun-down-an-alligator-scaring-kids-too-bad-it-was-just-a-lawn-ornament&amp;bvm=bv.119745492,d.ZGg&amp;psig=AFQjCNEP0YmmBA5SBn4pxiqskPR_Hylnng&amp;ust=1461336071220957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nl/url?sa=i&amp;rct=j&amp;q=&amp;esrc=s&amp;source=images&amp;cd=&amp;cad=rja&amp;uact=8&amp;ved=0ahUKEwifg6y--5_MAhUHWRoKHeilA0wQjRwIBw&amp;url=http://irishpost.co.uk/charlie-wilkins-answers-your-gardening-questions-alliums-fertiliser-and-frogs/&amp;bvm=bv.119745492,d.ZGg&amp;psig=AFQjCNHPv4Hhrp_q7lmuQ6tBBfFF4ph55A&amp;ust=1461336138113573" TargetMode="External"/><Relationship Id="rId11" Type="http://schemas.openxmlformats.org/officeDocument/2006/relationships/image" Target="../media/image34.jpeg"/><Relationship Id="rId5" Type="http://schemas.openxmlformats.org/officeDocument/2006/relationships/image" Target="../media/image31.png"/><Relationship Id="rId15" Type="http://schemas.openxmlformats.org/officeDocument/2006/relationships/image" Target="../media/image36.png"/><Relationship Id="rId10" Type="http://schemas.openxmlformats.org/officeDocument/2006/relationships/hyperlink" Target="https://www.google.nl/url?sa=i&amp;rct=j&amp;q=&amp;esrc=s&amp;source=images&amp;cd=&amp;cad=rja&amp;uact=8&amp;ved=0ahUKEwiY0eDQ_J_MAhXEExoKHbOjAxAQjRwIBw&amp;url=https://en.wikipedia.org/wiki/Northern_gray-cheeked_salamander&amp;bvm=bv.119745492,d.ZGg&amp;psig=AFQjCNHZalytSu4keI5tOW9I-ZJGncKicw&amp;ust=1461336441797980" TargetMode="External"/><Relationship Id="rId4" Type="http://schemas.openxmlformats.org/officeDocument/2006/relationships/hyperlink" Target="http://www.google.nl/url?sa=i&amp;rct=j&amp;q=&amp;esrc=s&amp;source=images&amp;cd=&amp;cad=rja&amp;uact=8&amp;ved=0ahUKEwibnfOx-5_MAhXGbBoKHSDADn8QjRwIBw&amp;url=http://pngimg.com/img/animals/snake&amp;bvm=bv.119745492,d.ZGg&amp;psig=AFQjCNGavsuIw9Z_diPIMOQj00jK7YubAw&amp;ust=1461336110055891" TargetMode="External"/><Relationship Id="rId9" Type="http://schemas.openxmlformats.org/officeDocument/2006/relationships/image" Target="../media/image33.jpeg"/><Relationship Id="rId14" Type="http://schemas.openxmlformats.org/officeDocument/2006/relationships/hyperlink" Target="http://www.google.nl/url?sa=i&amp;rct=j&amp;q=&amp;esrc=s&amp;source=images&amp;cd=&amp;cad=rja&amp;uact=8&amp;ved=0ahUKEwi57s32vL3MAhXIlxoKHQBTAqMQjRwIBw&amp;url=http://freepngimages.com/bottlenose-dolphin-transparent/&amp;bvm=bv.121070826,d.ZGg&amp;psig=AFQjCNEuaPdWaUusmgeMC3cfChoVH8ONIg&amp;ust=1462350127319278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nl/url?sa=i&amp;rct=j&amp;q=&amp;esrc=s&amp;source=images&amp;cd=&amp;cad=rja&amp;uact=8&amp;ved=0ahUKEwiL1K68kpPLAhXBWBQKHX9TCU0QjRwIBw&amp;url=https://www.douglas.nl/douglas/Douglas-Beauty-Tools/Hand-en-voetverzorging/Pincetten/index_b012302.html&amp;bvm=bv.115277099,d.d24&amp;psig=AFQjCNG24DtM0xCa6gDaM-oSeHTlGM_4qw&amp;ust=1456497576456207" TargetMode="External"/><Relationship Id="rId13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39.jpeg"/><Relationship Id="rId12" Type="http://schemas.openxmlformats.org/officeDocument/2006/relationships/hyperlink" Target="http://www.google.nl/url?sa=i&amp;rct=j&amp;q=&amp;esrc=s&amp;source=images&amp;cd=&amp;cad=rja&amp;uact=8&amp;ved=0ahUKEwiHiNSuk5PLAhVBkRQKHa1aCuUQjRwIBw&amp;url=http://www.deventerborstelwinkel.nl/nl/10/productvd-maand/&amp;bvm=bv.115277099,d.d24&amp;psig=AFQjCNFpY8vSz-eMH4BJbofSuCHcORdz2Q&amp;ust=1456497779480203" TargetMode="External"/><Relationship Id="rId2" Type="http://schemas.openxmlformats.org/officeDocument/2006/relationships/hyperlink" Target="http://www.google.nl/url?sa=i&amp;rct=j&amp;q=&amp;esrc=s&amp;source=images&amp;cd=&amp;cad=rja&amp;uact=8&amp;ved=0ahUKEwj7pJndkZPLAhVEwxQKHX8XBokQjRwIBw&amp;url=http://iphonenosound.com/sound-and-speaker-has-stopped-working-on-ipad-how-to-fix/&amp;bvm=bv.115277099,d.d24&amp;psig=AFQjCNE0rJC6DdaKv3QnI9DoQzNl70tExA&amp;ust=1456497325636112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nl/url?sa=i&amp;rct=j&amp;q=&amp;esrc=s&amp;source=images&amp;cd=&amp;cad=rja&amp;uact=8&amp;ved=0ahUKEwjRpMylkpPLAhXH7BQKHcJTBQEQjRwIBw&amp;url=https://www.westwing.nl/handspiegel/&amp;bvm=bv.115277099,d.d24&amp;psig=AFQjCNHUAxU59NqBQwBQ2WHCM-jllW78cA&amp;ust=1456497534986507" TargetMode="External"/><Relationship Id="rId11" Type="http://schemas.openxmlformats.org/officeDocument/2006/relationships/image" Target="../media/image41.jpeg"/><Relationship Id="rId5" Type="http://schemas.openxmlformats.org/officeDocument/2006/relationships/image" Target="../media/image38.jpeg"/><Relationship Id="rId15" Type="http://schemas.openxmlformats.org/officeDocument/2006/relationships/image" Target="../media/image43.jpeg"/><Relationship Id="rId10" Type="http://schemas.openxmlformats.org/officeDocument/2006/relationships/hyperlink" Target="http://www.google.nl/url?sa=i&amp;rct=j&amp;q=&amp;esrc=s&amp;source=images&amp;cd=&amp;cad=rja&amp;uact=8&amp;ved=0ahUKEwikvqTYkpPLAhUD1hQKHfevAUkQjRwIBw&amp;url=http://www.beautygloss.nl/2010/10/14/de-kam/&amp;bvm=bv.115277099,d.d24&amp;psig=AFQjCNF7-4ycFp_xrc4qjFR-iBbF6mX0ag&amp;ust=1456497643639205" TargetMode="External"/><Relationship Id="rId4" Type="http://schemas.openxmlformats.org/officeDocument/2006/relationships/hyperlink" Target="http://www.google.nl/url?sa=i&amp;rct=j&amp;q=&amp;esrc=s&amp;source=images&amp;cd=&amp;cad=rja&amp;uact=8&amp;ved=0ahUKEwi06YDwkZPLAhUC0xQKHVx4DW8QjRwIBw&amp;url=http://www.drogisterij.net/verzorging/haarverzorging/borstel_kam_schaar/zenner-borstel-ovaal-rubbere-kussen-klein-stuk-8143&amp;bvm=bv.115277099,d.d24&amp;psig=AFQjCNGko8tNdx4Nh7lesIFCreJ1rZ7Xcg&amp;ust=1456497421957213" TargetMode="External"/><Relationship Id="rId9" Type="http://schemas.openxmlformats.org/officeDocument/2006/relationships/image" Target="../media/image40.jpeg"/><Relationship Id="rId14" Type="http://schemas.openxmlformats.org/officeDocument/2006/relationships/hyperlink" Target="http://www.google.nl/url?sa=i&amp;rct=j&amp;q=&amp;esrc=s&amp;source=images&amp;cd=&amp;cad=rja&amp;uact=8&amp;ved=0ahUKEwiNzP6qlJPLAhWFuhQKHZTxBCQQjRwIBw&amp;url=http://galkasbeauty.blogspot.com/2012/11/wattenstaafje-deze-wonderstaafjes-zijn.html&amp;bvm=bv.115277099,d.d24&amp;psig=AFQjCNHLj-hK8RNRQjKf6AVyeVUHjGSBkg&amp;ust=1456498058325538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nl/url?sa=i&amp;rct=j&amp;q=&amp;esrc=s&amp;source=images&amp;cd=&amp;cad=rja&amp;uact=8&amp;ved=0ahUKEwj9raisjqLLAhWK1xQKHUeMDwkQjRwIBw&amp;url=http://www.take-a-trip.eu/nl/zurich/fotos/foto-bezienswaardigheid/2905/&amp;bvm=bv.115339255,d.d24&amp;psig=AFQjCNGnaPUOw5xi01M4Bq3VIjv9IgisaQ&amp;ust=1457011814903298" TargetMode="External"/><Relationship Id="rId13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7.jpeg"/><Relationship Id="rId12" Type="http://schemas.openxmlformats.org/officeDocument/2006/relationships/hyperlink" Target="http://www.google.nl/url?sa=i&amp;rct=j&amp;q=&amp;esrc=s&amp;source=images&amp;cd=&amp;cad=rja&amp;uact=8&amp;ved=0ahUKEwi4j4icvr3MAhXGVhoKHXrSD6gQjRwIBw&amp;url=http://forum.scholieren.com/showthread.php?t=1792805&amp;bvm=bv.121070826,d.ZGg&amp;psig=AFQjCNHso57l1x26RNizdpctt5yVMNWEmA&amp;ust=1462350483956534" TargetMode="External"/><Relationship Id="rId2" Type="http://schemas.openxmlformats.org/officeDocument/2006/relationships/hyperlink" Target="http://www.google.nl/url?sa=i&amp;rct=j&amp;q=&amp;esrc=s&amp;source=images&amp;cd=&amp;cad=rja&amp;uact=8&amp;ved=0ahUKEwiysrbRjaLLAhVFOxQKHTOVBbQQjRwIBw&amp;url=http://www.behangplaats.nl/Papegaai&amp;psig=AFQjCNF8pqtaxC4WrvYLFkQUKLcz6vmNSQ&amp;ust=1457011369537052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nl/url?sa=i&amp;rct=j&amp;q=&amp;esrc=s&amp;source=images&amp;cd=&amp;cad=rja&amp;uact=8&amp;ved=0ahUKEwjoifr3jaLLAhXCXRQKHeUJADoQjRwIBw&amp;url=https://www.bol.com/nl/p/muursticker-arend-41-5-x-55-cm-dierenmuursticker/9200000051546182/&amp;bvm=bv.115339255,d.d24&amp;psig=AFQjCNEzBxDTKUZqOvDU8MbiPUIDB8JIiw&amp;ust=1457011753252427" TargetMode="External"/><Relationship Id="rId11" Type="http://schemas.openxmlformats.org/officeDocument/2006/relationships/image" Target="../media/image49.jpeg"/><Relationship Id="rId5" Type="http://schemas.openxmlformats.org/officeDocument/2006/relationships/image" Target="../media/image46.jpeg"/><Relationship Id="rId15" Type="http://schemas.openxmlformats.org/officeDocument/2006/relationships/image" Target="../media/image51.jpeg"/><Relationship Id="rId10" Type="http://schemas.openxmlformats.org/officeDocument/2006/relationships/hyperlink" Target="https://www.google.nl/url?sa=i&amp;rct=j&amp;q=&amp;esrc=s&amp;source=images&amp;cd=&amp;cad=rja&amp;uact=8&amp;ved=0ahUKEwiPgJ_4jqLLAhVDzRQKHe80BYcQjRwIBw&amp;url=https://www.sovon.nl/nl/actueel/nieuws/ijsvogels-profiteren-van-zachte-winter&amp;bvm=bv.115339255,d.d24&amp;psig=AFQjCNGiDj5QOsKb7GVWMhivWnXGkdLnuA&amp;ust=1457011933400535" TargetMode="External"/><Relationship Id="rId4" Type="http://schemas.openxmlformats.org/officeDocument/2006/relationships/hyperlink" Target="http://www.google.nl/url?sa=i&amp;rct=j&amp;q=&amp;esrc=s&amp;source=images&amp;cd=&amp;cad=rja&amp;uact=8&amp;ved=0ahUKEwjtto7pjaLLAhWGwxQKHfbSC8kQjRwIBw&amp;url=http://www.nrc.nl/handelsblad/2015/06/09/nationale-vogel-1503025&amp;bvm=bv.115339255,d.d24&amp;psig=AFQjCNGINRgCk7sqtzZ5-1nehZjMzuMz3g&amp;ust=1457011707114617" TargetMode="External"/><Relationship Id="rId9" Type="http://schemas.openxmlformats.org/officeDocument/2006/relationships/image" Target="../media/image48.jpeg"/><Relationship Id="rId14" Type="http://schemas.openxmlformats.org/officeDocument/2006/relationships/hyperlink" Target="http://www.google.nl/url?sa=i&amp;rct=j&amp;q=&amp;esrc=s&amp;source=images&amp;cd=&amp;cad=rja&amp;uact=8&amp;ved=0ahUKEwi_udHrvr3MAhVBnRoKHX6FBsQQjRwIBw&amp;url=http://birdandpest.co.uk/bird-control/&amp;bvm=bv.121070826,d.ZGg&amp;psig=AFQjCNHF_zQjEsOSyisahQjdZXSxIbc4Lw&amp;ust=1462350587733492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url?sa=i&amp;rct=j&amp;q=&amp;esrc=s&amp;source=images&amp;cd=&amp;cad=rja&amp;uact=8&amp;ved=0ahUKEwibi5C7lZPLAhWKORQKHSJGC7oQjRwIBw&amp;url=http://www.micook.nl/gegrilde-ananas-met-ijs/&amp;bvm=bv.115277099,d.d24&amp;psig=AFQjCNGS9-RJFUzc4-gcFzjVcBkLFqKoIA&amp;ust=1456498381332875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nl/url?sa=i&amp;rct=j&amp;q=&amp;esrc=s&amp;source=images&amp;cd=&amp;cad=rja&amp;uact=8&amp;ved=0ahUKEwiEvbbtm5PLAhVFwBQKHWbhB08QjRwIBw&amp;url=http://www.prijsvergelijk.nl/kantoorartikelen/bureau-accessoires-kantoorartikelen/rondo-pennenbak-9-vaks-zwart-incl.-kaartenbakje.html&amp;bvm=bv.115277099,d.d24&amp;psig=AFQjCNH7IbIzYTn1It_iSgomERSTJTSKqQ&amp;ust=1456500099104763" TargetMode="External"/><Relationship Id="rId13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3.jpeg"/><Relationship Id="rId12" Type="http://schemas.openxmlformats.org/officeDocument/2006/relationships/hyperlink" Target="http://www.google.nl/url?sa=i&amp;rct=j&amp;q=&amp;esrc=s&amp;source=images&amp;cd=&amp;cad=rja&amp;uact=8&amp;ved=0ahUKEwj32uOtnJPLAhUJuRQKHVqZCqIQjRwIBw&amp;url=http://www.staples.nl/bureau-calculator-560t/cbs/5710034.html&amp;bvm=bv.115277099,d.d24&amp;psig=AFQjCNHYLfZxL4JznYks5AdW8DrmMw137g&amp;ust=1456500225810478" TargetMode="External"/><Relationship Id="rId2" Type="http://schemas.openxmlformats.org/officeDocument/2006/relationships/hyperlink" Target="http://www.google.nl/url?sa=i&amp;rct=j&amp;q=&amp;esrc=s&amp;source=images&amp;cd=&amp;cad=rja&amp;uact=8&amp;ved=0ahUKEwjO9bXEmpPLAhWFchQKHZF3BysQjRwIBw&amp;url=http://www.rembrandt-kralingen.nl/product/liniaal-mr-50cm-hout-met-metaalinleg-10-stuks/&amp;bvm=bv.115277099,d.d24&amp;psig=AFQjCNGYmhFH39XnZfpVEhxtoYx7Vskr5A&amp;ust=1456499735280474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nl/url?sa=i&amp;rct=j&amp;q=&amp;esrc=s&amp;source=images&amp;cd=&amp;cad=rja&amp;uact=8&amp;ved=0ahUKEwiOyb7Wm5PLAhXHOBQKHaF3ClIQjRwIBw&amp;url=http://www.dbsuriname.com/dbsuriname/index.php/man-verwondt-vrouw-met-schaar/&amp;bvm=bv.115277099,d.d24&amp;psig=AFQjCNEzx6utpwFfcdh0QW6QCXMk02u-ew&amp;ust=1456500055516684" TargetMode="External"/><Relationship Id="rId11" Type="http://schemas.openxmlformats.org/officeDocument/2006/relationships/image" Target="../media/image65.jpeg"/><Relationship Id="rId5" Type="http://schemas.openxmlformats.org/officeDocument/2006/relationships/image" Target="../media/image62.jpeg"/><Relationship Id="rId15" Type="http://schemas.openxmlformats.org/officeDocument/2006/relationships/image" Target="../media/image67.jpeg"/><Relationship Id="rId10" Type="http://schemas.openxmlformats.org/officeDocument/2006/relationships/hyperlink" Target="https://www.google.nl/url?sa=i&amp;rct=j&amp;q=&amp;esrc=s&amp;source=images&amp;cd=&amp;cad=rja&amp;uact=8&amp;ved=0ahUKEwi-idudnJPLAhVIchQKHSNBAtAQjRwIBw&amp;url=https://nl.wikipedia.org/wiki/Rolmaat&amp;bvm=bv.115277099,d.d24&amp;psig=AFQjCNEaqYJRG_PVwzcJINsTNVd6y5K1Og&amp;ust=1456500192165027" TargetMode="External"/><Relationship Id="rId4" Type="http://schemas.openxmlformats.org/officeDocument/2006/relationships/hyperlink" Target="http://www.glogster.com/tvwrhs/glog-ad-misshunter/g-6mjb0rc2cotbm3qdalraqa0" TargetMode="External"/><Relationship Id="rId9" Type="http://schemas.openxmlformats.org/officeDocument/2006/relationships/image" Target="../media/image64.jpeg"/><Relationship Id="rId14" Type="http://schemas.openxmlformats.org/officeDocument/2006/relationships/hyperlink" Target="https://www.google.nl/url?sa=i&amp;rct=j&amp;q=&amp;esrc=s&amp;source=images&amp;cd=&amp;cad=rja&amp;uact=8&amp;ved=0ahUKEwiypZPQnJPLAhVJPBQKHbs1A8QQjRwIBw&amp;url=https://prijsbest.nl/p/passer-passers/&amp;bvm=bv.115277099,d.d24&amp;psig=AFQjCNEJ1u7bl0IxXkduwWosupUJRlM91A&amp;ust=1456500306187762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nl/url?sa=i&amp;rct=j&amp;q=&amp;esrc=s&amp;source=images&amp;cd=&amp;cad=rja&amp;uact=8&amp;ved=0ahUKEwiHj97SlpPLAhWHbxQKHUDlCl0QjRwIBw&amp;url=https://www.jamiemagazine.nl/tips/kooktips/nu-in-het-seizoen-abrikoos.html&amp;bvm=bv.115277099,d.d24&amp;psig=AFQjCNFs-qhK8Qnh_RCIyp_upEQlCi_Omg&amp;ust=1456498661220819" TargetMode="External"/><Relationship Id="rId13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5.jpeg"/><Relationship Id="rId12" Type="http://schemas.openxmlformats.org/officeDocument/2006/relationships/hyperlink" Target="http://www.google.nl/url?sa=i&amp;rct=j&amp;q=&amp;esrc=s&amp;source=images&amp;cd=&amp;cad=rja&amp;uact=8&amp;ved=0ahUKEwiEz8-tl5PLAhUBXRQKHUpIDxIQjRwIBw&amp;url=http://shop.newdirections.com.au/100-ml-Papaya-Liquid-Fruit-Extract&amp;bvm=bv.115277099,d.d24&amp;psig=AFQjCNGCMzRZ8Fpjt4enrz97FBJ4FQPW2g&amp;ust=1456498882732162" TargetMode="External"/><Relationship Id="rId2" Type="http://schemas.openxmlformats.org/officeDocument/2006/relationships/hyperlink" Target="http://www.heeldier.nl/blogs/helen-pannema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nl/url?sa=i&amp;rct=j&amp;q=&amp;esrc=s&amp;source=images&amp;cd=&amp;cad=rja&amp;uact=8&amp;ved=0ahUKEwiWyr61lpPLAhVFtxQKHTBbC-sQjRwIBw&amp;url=http://www.vriendin.nl/koken/tips/8100/pompoen-meer-dan-alleen-decoratie&amp;bvm=bv.115277099,d.d24&amp;psig=AFQjCNFPoc-hClq7FAxioE1tDE8YA_ya1Q&amp;ust=1456498611296524" TargetMode="External"/><Relationship Id="rId11" Type="http://schemas.openxmlformats.org/officeDocument/2006/relationships/image" Target="../media/image7.jpeg"/><Relationship Id="rId5" Type="http://schemas.openxmlformats.org/officeDocument/2006/relationships/image" Target="../media/image4.jpeg"/><Relationship Id="rId15" Type="http://schemas.openxmlformats.org/officeDocument/2006/relationships/image" Target="../media/image9.jpeg"/><Relationship Id="rId10" Type="http://schemas.openxmlformats.org/officeDocument/2006/relationships/hyperlink" Target="http://www.google.nl/url?sa=i&amp;rct=j&amp;q=&amp;esrc=s&amp;source=images&amp;cd=&amp;cad=rja&amp;uact=8&amp;ved=0ahUKEwjDlsKJl5PLAhXEPxQKHadJAHkQjRwIBw&amp;url=http://nl.dreamstime.com/stock-foto-verse-perzik-en-half-ge%C3%AFsoleerd-op-witte-achtergrond-image44908387&amp;bvm=bv.115277099,d.d24&amp;psig=AFQjCNEdOa72P5nXPcxHGCWlyxEYjIcVng&amp;ust=1456498782793196" TargetMode="External"/><Relationship Id="rId4" Type="http://schemas.openxmlformats.org/officeDocument/2006/relationships/hyperlink" Target="http://www.google.nl/url?sa=i&amp;rct=j&amp;q=&amp;esrc=s&amp;source=images&amp;cd=&amp;cad=rja&amp;uact=8&amp;ved=0ahUKEwjYnsmblpPLAhUEtxQKHT9eAt8QjRwIBw&amp;url=http://www.ah.nl/producten/product/wi197314/ah-kakifruit&amp;bvm=bv.115277099,d.d24&amp;psig=AFQjCNGV9_3sHQ7HpaRYCTMfTcWl7VKxeQ&amp;ust=1456498564184943" TargetMode="External"/><Relationship Id="rId9" Type="http://schemas.openxmlformats.org/officeDocument/2006/relationships/image" Target="../media/image6.jpeg"/><Relationship Id="rId14" Type="http://schemas.openxmlformats.org/officeDocument/2006/relationships/hyperlink" Target="http://www.google.nl/url?sa=i&amp;rct=j&amp;q=&amp;esrc=s&amp;source=images&amp;cd=&amp;cad=rja&amp;uact=8&amp;ved=0ahUKEwibzsfrl5PLAhWEtBQKHQuPCDAQjRwIBw&amp;url=http://www.mango.org/en/Images-Logos?page=2&amp;bvm=bv.115277099,d.d24&amp;psig=AFQjCNH_0qiYFFV440pylB2QcL0su85C1Q&amp;ust=1456498997544001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hyperlink" Target="http://www.google.nl/url?sa=i&amp;rct=j&amp;q=&amp;esrc=s&amp;source=images&amp;cd=&amp;cad=rja&amp;uact=8&amp;ved=0ahUKEwj8_6qGmpPLAhWE7BQKHdtLDukQjRwIBw&amp;url=http://opblaas-bal.viavoordeel.nl/opblaas-bal.html&amp;bvm=bv.115277099,d.d24&amp;psig=AFQjCNGNcjMPU487UHgR5NlYrO6CRA_zUA&amp;ust=1456499610179056" TargetMode="External"/><Relationship Id="rId3" Type="http://schemas.openxmlformats.org/officeDocument/2006/relationships/hyperlink" Target="http://www.google.nl/url?sa=i&amp;rct=j&amp;q=&amp;esrc=s&amp;source=images&amp;cd=&amp;cad=rja&amp;uact=8&amp;ved=0ahUKEwjojcjEmJPLAhVDThQKHf-ABT4QjRwIBw&amp;url=http://www.wisegeek.org/how-is-basketball-played.htm&amp;bvm=bv.115277099,d.d24&amp;psig=AFQjCNEXdmGDnucjHRdOAvSGOnoVwnk7Nw&amp;ust=1456499181207356" TargetMode="External"/><Relationship Id="rId7" Type="http://schemas.openxmlformats.org/officeDocument/2006/relationships/hyperlink" Target="http://www.google.nl/url?sa=i&amp;rct=j&amp;q=&amp;esrc=s&amp;source=images&amp;cd=&amp;cad=rja&amp;uact=8&amp;ved=0ahUKEwjUxP39mJPLAhXL6xQKHcL1DqoQjRwIBw&amp;url=http://www.honkbalknuppel.com/contents/nl/d2.html&amp;bvm=bv.115277099,d.d24&amp;psig=AFQjCNEHUtSu5dwbpDvJt352yOBVLvAFfw&amp;ust=1456499315882403" TargetMode="External"/><Relationship Id="rId12" Type="http://schemas.openxmlformats.org/officeDocument/2006/relationships/image" Target="../media/image77.jpeg"/><Relationship Id="rId2" Type="http://schemas.openxmlformats.org/officeDocument/2006/relationships/hyperlink" Target="http://www.google.nl/url?sa=i&amp;rct=j&amp;q=&amp;esrc=s&amp;source=images&amp;cd=&amp;cad=rja&amp;uact=8&amp;ved=0ahUKEwjo49G3mJPLAhVFvhQKHZgnD5MQjRwIBw&amp;url=http://kindersay.com/words/outdoors/basketball&amp;bvm=bv.115277099,d.d24&amp;psig=AFQjCNEXdmGDnucjHRdOAvSGOnoVwnk7Nw&amp;ust=1456499181207356" TargetMode="External"/><Relationship Id="rId16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11" Type="http://schemas.openxmlformats.org/officeDocument/2006/relationships/hyperlink" Target="https://www.google.nl/url?sa=i&amp;rct=j&amp;q=&amp;esrc=s&amp;source=images&amp;cd=&amp;cad=rja&amp;uact=8&amp;ved=0ahUKEwioxsnhmZPLAhWKbRQKHTWnD_sQjRwIBw&amp;url=https://prezi.com/c8mfzqkebxxp/the-physics-of-bowling/&amp;bvm=bv.115277099,d.d24&amp;psig=AFQjCNFemYUFSpKCQ0emn6DKEfgBnN-F8w&amp;ust=1456499540793785" TargetMode="External"/><Relationship Id="rId5" Type="http://schemas.openxmlformats.org/officeDocument/2006/relationships/hyperlink" Target="http://www.google.nl/url?sa=i&amp;rct=j&amp;q=&amp;esrc=s&amp;source=images&amp;cd=&amp;cad=rja&amp;uact=8&amp;ved=0ahUKEwjRp5rVmJPLAhWJtRQKHXh2C8wQjRwIBw&amp;url=http://www.pascogifts.com/nl/promotiemateriaal/promotieartikelen/voetbal&amp;bvm=bv.115277099,d.d24&amp;psig=AFQjCNFGso3maNOalDgcKtFvMyPhgJ30bg&amp;ust=1456499244448141" TargetMode="External"/><Relationship Id="rId15" Type="http://schemas.openxmlformats.org/officeDocument/2006/relationships/hyperlink" Target="http://www.google.nl/url?sa=i&amp;rct=j&amp;q=&amp;esrc=s&amp;source=images&amp;cd=&amp;cad=rja&amp;uact=8&amp;ved=0ahUKEwid5aXNkqLLAhWE6xQKHQkTDnAQjRwIBw&amp;url=http://www.mare-didakt.nl/webshop/categorie/id/98&amp;bvm=bv.115339255,d.d24&amp;psig=AFQjCNF4FVOO-J8wSxNw0vytrZJpqNuvzA&amp;ust=1457012983936976" TargetMode="External"/><Relationship Id="rId10" Type="http://schemas.openxmlformats.org/officeDocument/2006/relationships/image" Target="../media/image76.jpeg"/><Relationship Id="rId4" Type="http://schemas.openxmlformats.org/officeDocument/2006/relationships/image" Target="../media/image73.jpeg"/><Relationship Id="rId9" Type="http://schemas.openxmlformats.org/officeDocument/2006/relationships/hyperlink" Target="http://www.google.nl/url?sa=i&amp;rct=j&amp;q=&amp;esrc=s&amp;source=images&amp;cd=&amp;cad=rja&amp;uact=8&amp;ved=0ahUKEwjz1a-lmZPLAhWEVRQKHaugByAQjRwIBw&amp;url=http://www.rebonieuws.nl/2015/10/05/vsts-loopt-volleybal-award-mis/&amp;bvm=bv.115277099,d.d24&amp;psig=AFQjCNG32sYutOHBobyg9STCcKkLsNDhzQ&amp;ust=1456499415921949" TargetMode="External"/><Relationship Id="rId14" Type="http://schemas.openxmlformats.org/officeDocument/2006/relationships/image" Target="../media/image78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nl/url?sa=i&amp;rct=j&amp;q=&amp;esrc=s&amp;source=images&amp;cd=&amp;cad=rja&amp;uact=8&amp;ved=0ahUKEwja5Lnuo5_LAhXqNpoKHSCDDm8QjRwIBw&amp;url=http://www.sprachbildung.ch/sprachaufenthalte/englisch-lernen-helikopter-piloten-sudengland/&amp;bvm=bv.115339255,d.d2s&amp;psig=AFQjCNF52HhiD0XBiEAWNFRA92fUCkIq1Q&amp;ust=1456914492306819" TargetMode="External"/><Relationship Id="rId13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4.png"/><Relationship Id="rId12" Type="http://schemas.openxmlformats.org/officeDocument/2006/relationships/hyperlink" Target="http://www.google.nl/url?sa=i&amp;rct=j&amp;q=&amp;esrc=s&amp;source=images&amp;cd=&amp;cad=rja&amp;uact=8&amp;ved=0ahUKEwiByu7IpJ_LAhVBM5oKHeCQCssQjRwIBw&amp;url=http://www.q-p-s.nl/wanneer-vaart-een-luchtballon&amp;bvm=bv.115339255,d.d2s&amp;psig=AFQjCNGYzC8kefa1FxO9gMLv3UmpCzXW6g&amp;ust=1456914743546960" TargetMode="External"/><Relationship Id="rId2" Type="http://schemas.openxmlformats.org/officeDocument/2006/relationships/hyperlink" Target="http://www.google.nl/url?sa=i&amp;rct=j&amp;q=&amp;esrc=s&amp;source=images&amp;cd=&amp;cad=rja&amp;uact=8&amp;ved=0ahUKEwjXlpX9gZPLAhXLOBQKHf4CAaAQjRwIBw&amp;url=http://www.hdwallpapers.in/tag/motor.html&amp;bvm=bv.115277099,d.d24&amp;psig=AFQjCNGShHYbPIlA7n6NgSWRzXDgxNTwCw&amp;ust=1456493149579587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nl/url?sa=i&amp;rct=j&amp;q=&amp;esrc=s&amp;source=images&amp;cd=&amp;cad=rja&amp;uact=8&amp;ved=0ahUKEwiZs_PJjZPLAhVI1xQKHT04BV8QjRwIBw&amp;url=http://www.accucentralewijchen.nl/&amp;bvm=bv.115277099,d.d24&amp;psig=AFQjCNGZqyq-9GcaX1_7V0x2Q-keFgJdIg&amp;ust=1456496058574832" TargetMode="External"/><Relationship Id="rId11" Type="http://schemas.openxmlformats.org/officeDocument/2006/relationships/image" Target="../media/image16.jpeg"/><Relationship Id="rId5" Type="http://schemas.openxmlformats.org/officeDocument/2006/relationships/image" Target="../media/image13.jpeg"/><Relationship Id="rId15" Type="http://schemas.openxmlformats.org/officeDocument/2006/relationships/image" Target="../media/image18.jpeg"/><Relationship Id="rId10" Type="http://schemas.openxmlformats.org/officeDocument/2006/relationships/hyperlink" Target="http://www.google.nl/url?sa=i&amp;rct=j&amp;q=&amp;esrc=s&amp;source=images&amp;cd=&amp;cad=rja&amp;uact=8&amp;ved=0ahUKEwj4l42qpJ_LAhXBAJoKHa2sDGUQjRwIBw&amp;url=http://wikikids.wiki.kennisnet.nl/Vliegtuig&amp;bvm=bv.115339255,d.d2s&amp;psig=AFQjCNEtqrsEQRjydasT7q8gaur0I3Cjzw&amp;ust=1456914688221678" TargetMode="External"/><Relationship Id="rId4" Type="http://schemas.openxmlformats.org/officeDocument/2006/relationships/hyperlink" Target="http://www.google.nl/url?sa=i&amp;rct=j&amp;q=&amp;esrc=s&amp;source=images&amp;cd=&amp;cad=rja&amp;uact=8&amp;ved=0ahUKEwjX0tyfgpPLAhXJQBQKHQPfAvkQjRwIBw&amp;url=http://gedicht.punt.nl/content/2004/03/liefde-voor-treinen&amp;bvm=bv.115277099,d.d24&amp;psig=AFQjCNFsbzEEefoDYWkAg414QoK1ZjGpBQ&amp;ust=1456493207167865" TargetMode="External"/><Relationship Id="rId9" Type="http://schemas.openxmlformats.org/officeDocument/2006/relationships/image" Target="../media/image15.jpeg"/><Relationship Id="rId14" Type="http://schemas.openxmlformats.org/officeDocument/2006/relationships/hyperlink" Target="http://www.google.nl/url?sa=i&amp;rct=j&amp;q=&amp;esrc=s&amp;source=images&amp;cd=&amp;cad=rja&amp;uact=8&amp;ved=0ahUKEwiX3YTvpJ_LAhVoGZoKHaX5CUYQjRwIBw&amp;url=http://www.modelaircraftcompany.com/modelvliegtuigen/zwevers/cat_110.html&amp;bvm=bv.115339255,d.d2s&amp;psig=AFQjCNGkZfl86PKwyII-iMVtiY3i4yhnjw&amp;ust=1456914831536590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nl/url?sa=i&amp;rct=j&amp;q=&amp;esrc=s&amp;source=images&amp;cd=&amp;cad=rja&amp;uact=8&amp;ved=&amp;url=http://povarechka.ru/sous-boneze/&amp;bvm=bv.115339255,d.d24&amp;psig=AFQjCNGMnI57eQ3EHpJcKhAnzE0udOD_9Q&amp;ust=1457009270586801" TargetMode="External"/><Relationship Id="rId13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3.jpeg"/><Relationship Id="rId12" Type="http://schemas.openxmlformats.org/officeDocument/2006/relationships/hyperlink" Target="http://www.google.nl/url?sa=i&amp;rct=j&amp;q=&amp;esrc=s&amp;source=images&amp;cd=&amp;cad=rja&amp;uact=8&amp;ved=0ahUKEwjX4JnShaLLAhUE7RQKHUVBDF0QjRwIBw&amp;url=http://degroot.kwalitaria.nl/schnitzel-menu&amp;bvm=bv.115339255,d.d24&amp;psig=AFQjCNEUcDcKjHGkUG1M_OXfjLu6aasteQ&amp;ust=1457009536030021" TargetMode="External"/><Relationship Id="rId2" Type="http://schemas.openxmlformats.org/officeDocument/2006/relationships/hyperlink" Target="http://www.google.nl/url?sa=i&amp;rct=j&amp;q=&amp;esrc=s&amp;source=images&amp;cd=&amp;cad=rja&amp;uact=8&amp;ved=0ahUKEwjL-5iXhKLLAhVIVhQKHYPwB3gQjRwIBw&amp;url=http://www.zinineenbroodje.nl/warm-belegde-broodjes/broodje-hamburger.html&amp;bvm=bv.115339255,d.d24&amp;psig=AFQjCNGBJsBTrq8lxqwGOqBg2GP9SSVYlg&amp;ust=1457009105301044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nl/url?sa=i&amp;rct=j&amp;q=&amp;esrc=s&amp;source=images&amp;cd=&amp;cad=rja&amp;uact=8&amp;ved=0ahUKEwiWmtnChKLLAhVEwBQKHcn7DWQQjRwIBw&amp;url=http://kapadokya2.nl/gerechten/pizzas/&amp;bvm=bv.115339255,d.d24&amp;psig=AFQjCNFx0ZeBWaSCDk_Xf-g9OmW1I8uXbw&amp;ust=1457009236071946" TargetMode="External"/><Relationship Id="rId11" Type="http://schemas.openxmlformats.org/officeDocument/2006/relationships/image" Target="../media/image25.jpeg"/><Relationship Id="rId5" Type="http://schemas.openxmlformats.org/officeDocument/2006/relationships/image" Target="../media/image22.png"/><Relationship Id="rId15" Type="http://schemas.openxmlformats.org/officeDocument/2006/relationships/image" Target="../media/image27.jpeg"/><Relationship Id="rId10" Type="http://schemas.openxmlformats.org/officeDocument/2006/relationships/hyperlink" Target="http://www.google.nl/url?sa=i&amp;rct=j&amp;q=&amp;esrc=s&amp;source=images&amp;cd=&amp;cad=rja&amp;uact=8&amp;ved=0ahUKEwjL-MGXhaLLAhXHTBQKHaZ2CQsQjRwIBw&amp;url=http://www.lp-catering.nl/belegde-broodjes-warm.html&amp;bvm=bv.115339255,d.d24&amp;psig=AFQjCNGszdOrMxeplg0XV0G9yx9jm5_DQw&amp;ust=1457009415597433" TargetMode="External"/><Relationship Id="rId4" Type="http://schemas.openxmlformats.org/officeDocument/2006/relationships/hyperlink" Target="http://www.google.nl/url?sa=i&amp;rct=j&amp;q=&amp;esrc=s&amp;source=images&amp;cd=&amp;cad=rja&amp;uact=8&amp;ved=0ahUKEwiV6MqvhKLLAhVHWxQKHbkKCoQQjRwIBw&amp;url=http://etenvanemilie.blogspot.com/2013/03/glutenvrije-pannenkoeken.html&amp;bvm=bv.115339255,d.d24&amp;psig=AFQjCNEGPh3j5tUcK8vqxJikmdnp1HpypQ&amp;ust=1457009169928996" TargetMode="External"/><Relationship Id="rId9" Type="http://schemas.openxmlformats.org/officeDocument/2006/relationships/image" Target="../media/image24.png"/><Relationship Id="rId14" Type="http://schemas.openxmlformats.org/officeDocument/2006/relationships/hyperlink" Target="https://www.google.nl/url?sa=i&amp;rct=j&amp;q=&amp;esrc=s&amp;source=images&amp;cd=&amp;cad=rja&amp;uact=8&amp;ved=0ahUKEwid0bm_hqLLAhUGbhQKHZ7VChoQjRwIBw&amp;url=https://www.reddit.com/r/hotdog/&amp;psig=AFQjCNFYAcDKbAGZrAZqMZwe8dB_fQnWHQ&amp;ust=1457009766679418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700808"/>
            <a:ext cx="7772400" cy="1470025"/>
          </a:xfrm>
        </p:spPr>
        <p:txBody>
          <a:bodyPr>
            <a:normAutofit/>
          </a:bodyPr>
          <a:lstStyle/>
          <a:p>
            <a:r>
              <a:rPr lang="nl-NL" sz="1200" dirty="0">
                <a:solidFill>
                  <a:srgbClr val="000000"/>
                </a:solidFill>
              </a:rPr>
              <a:t/>
            </a:r>
            <a:br>
              <a:rPr lang="nl-NL" sz="1200" dirty="0">
                <a:solidFill>
                  <a:srgbClr val="000000"/>
                </a:solidFill>
              </a:rPr>
            </a:br>
            <a:r>
              <a:rPr lang="nl-NL" sz="1200" dirty="0"/>
              <a:t/>
            </a:r>
            <a:br>
              <a:rPr lang="nl-NL" sz="1200" dirty="0"/>
            </a:br>
            <a:r>
              <a:rPr lang="nl-NL" sz="1200" dirty="0"/>
              <a:t> </a:t>
            </a:r>
            <a:r>
              <a:rPr lang="nl-NL" dirty="0" smtClean="0"/>
              <a:t>SYDBAT-NL 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3645024"/>
            <a:ext cx="6400800" cy="1752600"/>
          </a:xfrm>
        </p:spPr>
        <p:txBody>
          <a:bodyPr/>
          <a:lstStyle/>
          <a:p>
            <a:r>
              <a:rPr lang="nl-NL" dirty="0" smtClean="0"/>
              <a:t> Begripstaak </a:t>
            </a:r>
            <a:endParaRPr lang="nl-NL" dirty="0"/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7092280" y="188640"/>
            <a:ext cx="1883043" cy="16323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r="1199"/>
          <a:stretch>
            <a:fillRect/>
          </a:stretch>
        </p:blipFill>
        <p:spPr bwMode="auto">
          <a:xfrm>
            <a:off x="251520" y="144685"/>
            <a:ext cx="8712968" cy="6596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0" y="0"/>
            <a:ext cx="395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7</a:t>
            </a:r>
            <a:endParaRPr lang="nl-NL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4016"/>
            <a:ext cx="8723354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0" y="0"/>
            <a:ext cx="395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8</a:t>
            </a:r>
            <a:endParaRPr lang="nl-NL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9</a:t>
            </a:r>
            <a:endParaRPr lang="nl-NL" dirty="0"/>
          </a:p>
        </p:txBody>
      </p:sp>
      <p:pic>
        <p:nvPicPr>
          <p:cNvPr id="5" name="Picture 6" descr="https://i.kinja-img.com/gawker-media/image/upload/s--k8_ANh2J--/c_fill,fl_progressive,g_north,h_358,q_80,w_636/18mftxyhxkaerjpg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11581" r="7656"/>
          <a:stretch>
            <a:fillRect/>
          </a:stretch>
        </p:blipFill>
        <p:spPr bwMode="auto">
          <a:xfrm>
            <a:off x="467544" y="2420888"/>
            <a:ext cx="2376264" cy="1656184"/>
          </a:xfrm>
          <a:prstGeom prst="rect">
            <a:avLst/>
          </a:prstGeom>
          <a:noFill/>
        </p:spPr>
      </p:pic>
      <p:pic>
        <p:nvPicPr>
          <p:cNvPr id="6" name="Picture 8" descr="http://pngimg.com/upload/snake_PNG4072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2564904"/>
            <a:ext cx="2263847" cy="1584176"/>
          </a:xfrm>
          <a:prstGeom prst="rect">
            <a:avLst/>
          </a:prstGeom>
          <a:noFill/>
        </p:spPr>
      </p:pic>
      <p:pic>
        <p:nvPicPr>
          <p:cNvPr id="7" name="Picture 10" descr="http://irishpost.co.uk/wp-content/uploads/2015/06/frog-n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4048" y="620688"/>
            <a:ext cx="2484276" cy="1656184"/>
          </a:xfrm>
          <a:prstGeom prst="rect">
            <a:avLst/>
          </a:prstGeom>
          <a:noFill/>
        </p:spPr>
      </p:pic>
      <p:pic>
        <p:nvPicPr>
          <p:cNvPr id="8" name="Picture 12" descr="http://www.babysignlanguage.com/flash_cards/hippo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 l="23242" t="26880" r="25380" b="39521"/>
          <a:stretch>
            <a:fillRect/>
          </a:stretch>
        </p:blipFill>
        <p:spPr bwMode="auto">
          <a:xfrm>
            <a:off x="6012160" y="2708920"/>
            <a:ext cx="2873119" cy="1368152"/>
          </a:xfrm>
          <a:prstGeom prst="rect">
            <a:avLst/>
          </a:prstGeom>
          <a:noFill/>
        </p:spPr>
      </p:pic>
      <p:pic>
        <p:nvPicPr>
          <p:cNvPr id="1040" name="Picture 16" descr="https://upload.wikimedia.org/wikipedia/commons/a/a4/Northern_Gray-cheeked_Salamander_white_bg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331640" y="4437112"/>
            <a:ext cx="3025981" cy="2016224"/>
          </a:xfrm>
          <a:prstGeom prst="rect">
            <a:avLst/>
          </a:prstGeom>
          <a:noFill/>
        </p:spPr>
      </p:pic>
      <p:pic>
        <p:nvPicPr>
          <p:cNvPr id="23556" name="Picture 4" descr="http://3.bp.blogspot.com/-4c110NwkDhk/TXq5RCE--YI/AAAAAAAAAHQ/_aKuBaGmCkA/s1600/shark.gif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076056" y="4509120"/>
            <a:ext cx="2026196" cy="2026196"/>
          </a:xfrm>
          <a:prstGeom prst="rect">
            <a:avLst/>
          </a:prstGeom>
          <a:noFill/>
        </p:spPr>
      </p:pic>
      <p:pic>
        <p:nvPicPr>
          <p:cNvPr id="23558" name="Picture 6" descr="http://freepngimages.com/wp-content/uploads/2015/06/Bottlenose_Dolphin.png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47664" y="476672"/>
            <a:ext cx="2016224" cy="2016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10</a:t>
            </a:r>
            <a:endParaRPr lang="nl-NL" dirty="0"/>
          </a:p>
        </p:txBody>
      </p:sp>
      <p:pic>
        <p:nvPicPr>
          <p:cNvPr id="29698" name="Picture 2" descr="http://iphonenosound.com/wp-content/uploads/2012/05/55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348880"/>
            <a:ext cx="1488626" cy="2160240"/>
          </a:xfrm>
          <a:prstGeom prst="rect">
            <a:avLst/>
          </a:prstGeom>
          <a:noFill/>
        </p:spPr>
      </p:pic>
      <p:pic>
        <p:nvPicPr>
          <p:cNvPr id="29700" name="Picture 4" descr="http://cdn.drogisterij.net/producten/400x400/ZN8143-46_1_Zenner_Borstel_Ovaal_Rubbere_Kussen_Klein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404664"/>
            <a:ext cx="1944215" cy="1944216"/>
          </a:xfrm>
          <a:prstGeom prst="rect">
            <a:avLst/>
          </a:prstGeom>
          <a:noFill/>
        </p:spPr>
      </p:pic>
      <p:pic>
        <p:nvPicPr>
          <p:cNvPr id="29702" name="Picture 6" descr="https://static.westwing.nl/i/FR-AM120WWAIR8HFR-1-catalog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2348880"/>
            <a:ext cx="2262250" cy="1872208"/>
          </a:xfrm>
          <a:prstGeom prst="rect">
            <a:avLst/>
          </a:prstGeom>
          <a:noFill/>
        </p:spPr>
      </p:pic>
      <p:pic>
        <p:nvPicPr>
          <p:cNvPr id="29704" name="Picture 8" descr="https://media.douglas-shop.com/079780/900_0/Douglas_Beauty_Tools-Pincetten-Pincet_Schuin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23728" y="4581128"/>
            <a:ext cx="1656184" cy="1656184"/>
          </a:xfrm>
          <a:prstGeom prst="rect">
            <a:avLst/>
          </a:prstGeom>
          <a:noFill/>
        </p:spPr>
      </p:pic>
      <p:pic>
        <p:nvPicPr>
          <p:cNvPr id="29706" name="Picture 10" descr="http://i993.photobucket.com/albums/af56/beautygloss/oktober%202010/kam1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835696" y="332656"/>
            <a:ext cx="1872208" cy="1872208"/>
          </a:xfrm>
          <a:prstGeom prst="rect">
            <a:avLst/>
          </a:prstGeom>
          <a:noFill/>
        </p:spPr>
      </p:pic>
      <p:pic>
        <p:nvPicPr>
          <p:cNvPr id="29708" name="Picture 12" descr="http://www.deventerborstelwinkel.nl/media/scheerkwast%20dashaar%20rug%20olijvenhout.jp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796136" y="4437112"/>
            <a:ext cx="1800200" cy="1800200"/>
          </a:xfrm>
          <a:prstGeom prst="rect">
            <a:avLst/>
          </a:prstGeom>
          <a:noFill/>
        </p:spPr>
      </p:pic>
      <p:pic>
        <p:nvPicPr>
          <p:cNvPr id="29710" name="Picture 14" descr="http://3.bp.blogspot.com/-qs4x_-jvPIs/UKgN1P60ddI/AAAAAAAAApo/ubgAxqeJ_3c/s1600/wat.jpeg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156176" y="2780928"/>
            <a:ext cx="2285507" cy="12961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5223"/>
            <a:ext cx="8748464" cy="654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0" y="0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11</a:t>
            </a:r>
            <a:endParaRPr lang="nl-NL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12</a:t>
            </a:r>
            <a:endParaRPr lang="nl-NL" dirty="0"/>
          </a:p>
        </p:txBody>
      </p:sp>
      <p:pic>
        <p:nvPicPr>
          <p:cNvPr id="51202" name="Picture 2" descr="http://www.behangplaats.nl/WebRoot/StoreNL/Shops/63025949/4DCC/4D3C/4B18/06A2/E191/C0A8/28BC/0608/papegaai-5164050-L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2492896"/>
            <a:ext cx="2532432" cy="1872208"/>
          </a:xfrm>
          <a:prstGeom prst="rect">
            <a:avLst/>
          </a:prstGeom>
          <a:noFill/>
        </p:spPr>
      </p:pic>
      <p:pic>
        <p:nvPicPr>
          <p:cNvPr id="51204" name="Picture 4" descr="http://images.nrc.nl/AAkbCWBsGHutzMcQ1DevXJplAQo=/1280x/s3/static.nrc.nl/images/w1280/0906aproodborst%2520vrij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2636912"/>
            <a:ext cx="1775163" cy="2088232"/>
          </a:xfrm>
          <a:prstGeom prst="rect">
            <a:avLst/>
          </a:prstGeom>
          <a:noFill/>
        </p:spPr>
      </p:pic>
      <p:pic>
        <p:nvPicPr>
          <p:cNvPr id="51206" name="Picture 6" descr="https://s.s-bol.com/imgbase0/imagebase3/large/FC/2/8/1/6/9200000051546182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560" y="2564904"/>
            <a:ext cx="1944216" cy="1944216"/>
          </a:xfrm>
          <a:prstGeom prst="rect">
            <a:avLst/>
          </a:prstGeom>
          <a:noFill/>
        </p:spPr>
      </p:pic>
      <p:pic>
        <p:nvPicPr>
          <p:cNvPr id="51212" name="Picture 12" descr="http://img1.take-a-trip.eu/pics_bezienswaardigheden_nl/w500/Zoo_zurich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64088" y="404664"/>
            <a:ext cx="1944216" cy="1944216"/>
          </a:xfrm>
          <a:prstGeom prst="rect">
            <a:avLst/>
          </a:prstGeom>
          <a:noFill/>
        </p:spPr>
      </p:pic>
      <p:pic>
        <p:nvPicPr>
          <p:cNvPr id="51216" name="Picture 16" descr="https://www.sovon.nl/sites/default/files/styles/actueel_uitgelicht/public/pictures/nieuws/IJsvogel_biddend_Jeroen_Stel.jpg?itok=01rriX_1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 b="13793"/>
          <a:stretch>
            <a:fillRect/>
          </a:stretch>
        </p:blipFill>
        <p:spPr bwMode="auto">
          <a:xfrm>
            <a:off x="1547664" y="4797152"/>
            <a:ext cx="2280008" cy="1800200"/>
          </a:xfrm>
          <a:prstGeom prst="rect">
            <a:avLst/>
          </a:prstGeom>
          <a:noFill/>
        </p:spPr>
      </p:pic>
      <p:pic>
        <p:nvPicPr>
          <p:cNvPr id="20482" name="Picture 2" descr="http://creatiefmetquirk.files.wordpress.com/2009/07/duif2.jp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411760" y="332656"/>
            <a:ext cx="2138324" cy="1944216"/>
          </a:xfrm>
          <a:prstGeom prst="rect">
            <a:avLst/>
          </a:prstGeom>
          <a:noFill/>
        </p:spPr>
      </p:pic>
      <p:pic>
        <p:nvPicPr>
          <p:cNvPr id="20484" name="Picture 4" descr="http://birdandpest.co.uk/wp-content/uploads/2014/03/Gull-White-Background.jpg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364088" y="4581128"/>
            <a:ext cx="2016224" cy="2016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5223"/>
            <a:ext cx="8748464" cy="654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0" y="0"/>
            <a:ext cx="467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13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3368"/>
            <a:ext cx="8784976" cy="6571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0" y="0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14</a:t>
            </a:r>
            <a:endParaRPr lang="nl-NL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5224"/>
            <a:ext cx="8748464" cy="654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0" y="0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15</a:t>
            </a:r>
            <a:endParaRPr lang="nl-NL" dirty="0"/>
          </a:p>
        </p:txBody>
      </p:sp>
      <p:pic>
        <p:nvPicPr>
          <p:cNvPr id="9221" name="Picture 5" descr="http://www.micook.nl/wp-content/uploads/2012/08/ananas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2276872"/>
            <a:ext cx="3236543" cy="2160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b="1442"/>
          <a:stretch>
            <a:fillRect/>
          </a:stretch>
        </p:blipFill>
        <p:spPr bwMode="auto">
          <a:xfrm>
            <a:off x="185525" y="144016"/>
            <a:ext cx="8850971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0" y="0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16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8419"/>
            <a:ext cx="8832047" cy="6504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0"/>
            <a:ext cx="1872208" cy="530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sz="1050" baseline="0" dirty="0" smtClean="0">
              <a:solidFill>
                <a:srgbClr val="000000"/>
              </a:solidFill>
              <a:latin typeface="Arial"/>
            </a:endParaRPr>
          </a:p>
          <a:p>
            <a:r>
              <a:rPr lang="nl-NL" baseline="0" dirty="0" smtClean="0">
                <a:latin typeface="Arial"/>
              </a:rPr>
              <a:t>Oefenitem 1 </a:t>
            </a:r>
            <a:endParaRPr lang="nl-NL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72008"/>
            <a:ext cx="8819604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0" y="0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17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r="1176"/>
          <a:stretch>
            <a:fillRect/>
          </a:stretch>
        </p:blipFill>
        <p:spPr bwMode="auto">
          <a:xfrm>
            <a:off x="179512" y="91751"/>
            <a:ext cx="8784976" cy="6649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0" y="0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18</a:t>
            </a:r>
            <a:endParaRPr lang="nl-NL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r="1176"/>
          <a:stretch>
            <a:fillRect/>
          </a:stretch>
        </p:blipFill>
        <p:spPr bwMode="auto">
          <a:xfrm>
            <a:off x="251520" y="146246"/>
            <a:ext cx="8712968" cy="6595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0" y="0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19</a:t>
            </a:r>
            <a:endParaRPr lang="nl-NL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t="1083"/>
          <a:stretch>
            <a:fillRect/>
          </a:stretch>
        </p:blipFill>
        <p:spPr bwMode="auto">
          <a:xfrm>
            <a:off x="107504" y="116632"/>
            <a:ext cx="8892466" cy="6579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0" y="0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20</a:t>
            </a:r>
            <a:endParaRPr lang="nl-NL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21</a:t>
            </a:r>
            <a:endParaRPr lang="nl-NL" dirty="0"/>
          </a:p>
        </p:txBody>
      </p:sp>
      <p:pic>
        <p:nvPicPr>
          <p:cNvPr id="27650" name="Picture 2" descr="http://www.rembrandt-kralingen.nl/wp-content/uploads/2015/07/MR-1930000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1" y="4437112"/>
            <a:ext cx="2976331" cy="2232248"/>
          </a:xfrm>
          <a:prstGeom prst="rect">
            <a:avLst/>
          </a:prstGeom>
          <a:noFill/>
        </p:spPr>
      </p:pic>
      <p:pic>
        <p:nvPicPr>
          <p:cNvPr id="27654" name="Picture 6" descr="http://c3e308.medialib.glogster.com/media/37/37e10e4911eda4409c4111516caae453049ce21de51d70abb4cbfafade5f09b1/paper-clip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2564904"/>
            <a:ext cx="2160240" cy="2160240"/>
          </a:xfrm>
          <a:prstGeom prst="rect">
            <a:avLst/>
          </a:prstGeom>
          <a:noFill/>
        </p:spPr>
      </p:pic>
      <p:pic>
        <p:nvPicPr>
          <p:cNvPr id="27656" name="Picture 8" descr="http://www.dbsuriname.com/dbsuriname/wp-content/uploads/2013/04/Dyneema-Schaar-300x225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92080" y="476672"/>
            <a:ext cx="2496277" cy="1872208"/>
          </a:xfrm>
          <a:prstGeom prst="rect">
            <a:avLst/>
          </a:prstGeom>
          <a:noFill/>
        </p:spPr>
      </p:pic>
      <p:pic>
        <p:nvPicPr>
          <p:cNvPr id="27658" name="Picture 10" descr="http://img.prijsvergelijk.nl/images/kantoorartikelen/rondo-pennenbak-9-vaks-zwart-incl-kaartenbakje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35696" y="548680"/>
            <a:ext cx="2353444" cy="1765083"/>
          </a:xfrm>
          <a:prstGeom prst="rect">
            <a:avLst/>
          </a:prstGeom>
          <a:noFill/>
        </p:spPr>
      </p:pic>
      <p:pic>
        <p:nvPicPr>
          <p:cNvPr id="27662" name="Picture 14" descr="https://upload.wikimedia.org/wikipedia/commons/thumb/c/cd/Stanley_dynagrip_5_m_%C3%97_19_mm_33-684_01.jpg/220px-Stanley_dynagrip_5_m_%C3%97_19_mm_33-684_01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3462" y="2852937"/>
            <a:ext cx="2263108" cy="1512168"/>
          </a:xfrm>
          <a:prstGeom prst="rect">
            <a:avLst/>
          </a:prstGeom>
          <a:noFill/>
        </p:spPr>
      </p:pic>
      <p:pic>
        <p:nvPicPr>
          <p:cNvPr id="27664" name="Picture 16" descr="http://www.staples.nl/content/images/product/5710034_1_xnm.jp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563888" y="2492896"/>
            <a:ext cx="1944215" cy="1944216"/>
          </a:xfrm>
          <a:prstGeom prst="rect">
            <a:avLst/>
          </a:prstGeom>
          <a:noFill/>
        </p:spPr>
      </p:pic>
      <p:pic>
        <p:nvPicPr>
          <p:cNvPr id="27666" name="Picture 18" descr="https://prijsbest.nl/Image/9195944_s-bruynzeel-mxz-delige-passer-set-passers-8710141093763.jpg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508104" y="4221088"/>
            <a:ext cx="1900448" cy="19168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89512"/>
            <a:ext cx="8892480" cy="6651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0" y="0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22</a:t>
            </a:r>
            <a:endParaRPr lang="nl-NL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 r="3538" b="1701"/>
          <a:stretch>
            <a:fillRect/>
          </a:stretch>
        </p:blipFill>
        <p:spPr bwMode="auto">
          <a:xfrm>
            <a:off x="179512" y="72008"/>
            <a:ext cx="8820472" cy="674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0" y="0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23</a:t>
            </a:r>
            <a:endParaRPr lang="nl-NL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72008"/>
            <a:ext cx="8915881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0" y="0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24</a:t>
            </a:r>
            <a:endParaRPr lang="nl-NL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b="1467"/>
          <a:stretch>
            <a:fillRect/>
          </a:stretch>
        </p:blipFill>
        <p:spPr bwMode="auto">
          <a:xfrm>
            <a:off x="107504" y="116632"/>
            <a:ext cx="8964488" cy="662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0" y="0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25</a:t>
            </a:r>
            <a:endParaRPr lang="nl-NL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2008"/>
            <a:ext cx="8685036" cy="674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0" y="0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26</a:t>
            </a:r>
            <a:endParaRPr lang="nl-NL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http://www.heeldier.nl/sites/default/files/sinaasappel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548680"/>
            <a:ext cx="1875338" cy="1805559"/>
          </a:xfrm>
          <a:prstGeom prst="rect">
            <a:avLst/>
          </a:prstGeom>
          <a:noFill/>
        </p:spPr>
      </p:pic>
      <p:pic>
        <p:nvPicPr>
          <p:cNvPr id="26632" name="Picture 8" descr="https://www.ah.nl.kpnis.nl/static/product/AHI_434d50303230323533_1_LowRes_JPG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332656"/>
            <a:ext cx="2088232" cy="2088232"/>
          </a:xfrm>
          <a:prstGeom prst="rect">
            <a:avLst/>
          </a:prstGeom>
          <a:noFill/>
        </p:spPr>
      </p:pic>
      <p:pic>
        <p:nvPicPr>
          <p:cNvPr id="26634" name="Picture 10" descr="http://www.vriendin.nl/images/article/overview/pompoen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7704" y="4293096"/>
            <a:ext cx="2160239" cy="2160240"/>
          </a:xfrm>
          <a:prstGeom prst="rect">
            <a:avLst/>
          </a:prstGeom>
          <a:noFill/>
        </p:spPr>
      </p:pic>
      <p:pic>
        <p:nvPicPr>
          <p:cNvPr id="26636" name="Picture 12" descr="http://www.jamiemagazine.nl/upload/artikel/jm/abrikoos-artikel-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80112" y="4293096"/>
            <a:ext cx="1800200" cy="1800200"/>
          </a:xfrm>
          <a:prstGeom prst="rect">
            <a:avLst/>
          </a:prstGeom>
          <a:noFill/>
        </p:spPr>
      </p:pic>
      <p:pic>
        <p:nvPicPr>
          <p:cNvPr id="26638" name="Picture 14" descr="http://thumbs.dreamstime.com/t/helft-van-perzik-op-witte-achtergrond-wordt-de-ge%C3%AFsoleerd-die-40509945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27584" y="2708920"/>
            <a:ext cx="1666875" cy="1524001"/>
          </a:xfrm>
          <a:prstGeom prst="rect">
            <a:avLst/>
          </a:prstGeom>
          <a:noFill/>
        </p:spPr>
      </p:pic>
      <p:pic>
        <p:nvPicPr>
          <p:cNvPr id="26640" name="Picture 16" descr="http://shop.newdirections.com.au/WebRoot/Store/Shops/newdirections/502C/CF6E/FB94/5926/7483/C0A8/DA15/F8E7/Papaya_-_Liquid_Extracts__91_Water_Based_93_-L-20140612.jp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635896" y="2132856"/>
            <a:ext cx="2232248" cy="2232248"/>
          </a:xfrm>
          <a:prstGeom prst="rect">
            <a:avLst/>
          </a:prstGeom>
          <a:noFill/>
        </p:spPr>
      </p:pic>
      <p:pic>
        <p:nvPicPr>
          <p:cNvPr id="26642" name="Picture 18" descr="http://www.mango.org/Mangos/media/Media/Images/Images%20And%20Logos/Mango%20Variety%20Images/Haden_Main_jpeg.jpg?ext=.jpg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516216" y="2564904"/>
            <a:ext cx="2304256" cy="172819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0"/>
            <a:ext cx="1872208" cy="530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sz="1050" baseline="0" dirty="0" smtClean="0">
              <a:solidFill>
                <a:srgbClr val="000000"/>
              </a:solidFill>
              <a:latin typeface="Arial"/>
            </a:endParaRPr>
          </a:p>
          <a:p>
            <a:r>
              <a:rPr lang="nl-NL" baseline="0" dirty="0" smtClean="0">
                <a:latin typeface="Arial"/>
              </a:rPr>
              <a:t>Oefenitem 2 </a:t>
            </a:r>
            <a:endParaRPr lang="nl-NL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27</a:t>
            </a:r>
            <a:endParaRPr lang="nl-NL" dirty="0"/>
          </a:p>
        </p:txBody>
      </p:sp>
      <p:sp>
        <p:nvSpPr>
          <p:cNvPr id="50178" name="AutoShape 2" descr="data:image/jpeg;base64,/9j/4AAQSkZJRgABAQAAAQABAAD/2wCEAAkGBxMSEhUSExIVFhUXGBoYGBcYGBcXGxcXHRUXGBoXFRgaHSkgHholGxcdITEhJSkrLjAuGB8zODMsNygtLisBCgoKDg0OGxAQGy0lICUtLy0vLS8tLS0vLS0tLS0tLzUtLS0tLy0vLS0tLy0vLzUtLS0tLS81LS0vLS0tLS0tLf/AABEIAMgA+wMBEQACEQEDEQH/xAAbAAEAAgMBAQAAAAAAAAAAAAAAAgYBAwUHBP/EAEMQAAECAgYIAwUGBQQBBQAAAAEAAgMRBCExQVHwBQYSYXGBkaEiscETMlLR4QcUQmJy8SOCkrLCFTOi0kMkNFRzo//EABoBAQADAQEBAAAAAAAAAAAAAAABBAUCAwb/xAA4EQACAQICBgkDBAIDAAMAAAAAAQIDBBExBRIhQVHwEzJhcYGRobHRIsHhFCNCUiTxFTOiJTRD/9oADAMBAAIRAxEAPwD3FAEAQBAEAQBAEAQBAEAQHzUqnwofvxGt3E18havKdanDrNHrCjUn1Uz4I+skFtm07gJeaqz0jRjliy1DR1aWeCPhia2i6F1d9FXlpXhH1/BZjol75en5NDtb3XQ29T8l5PS0v6rzPRaIj/Z+Rga4m+E3+o/JStLy/qvP8B6IX9n5H0QtcGfihuHAh3nJesdLQ/lF+/weUtET/jJe3ydCjax0d/49n9QI72d1ZhpChLfh3lWej68f449x04cVrhNpBGIM1cjJSWKZUlFxeDWBNSchAEAQBAEAQBAEAQBAEAQBAEAQBAEAQBAEBhzgKzUFDeG1kpY7EcanaxQ2VM8ZxsHW9Z9bSVOGyO1+hfo6OqT2y2L1KXpPXGLGiGBAdNw98ipkPc4itzvyqnOvVlHXqy1Y7ks2XYW9OMtSmsZb28kaILdmsuLnG1xtPDAbgs2pUc3sWC58zShS1Vt2knRVxiz1UCBiZzvUHaifDS9JQofvxYbf1OaPMruNGcuqmyJVacOtJI5FJ1zoTLY4P6Q53cCSsRsLiX8fMry0hbRzl5bT4Xa/0b8LI7/0sHq4L1Wi629peJ4vStB5JvuRJmvUL/49K4+zH/ZHo2f94+f4C0lT/pLy/J9tF1+o7DP2kaEcSx467M0jZXMHjB+TJne2s1hUXmi5aA+0qG8hpiw4vBwa+78JlO3AK1C8uaWytBtcedhTqWNrW20JpPhztL5o7SkKOJw3TxBqI4haVG4p1ljBmVXtatB4TXjuPsXuVwgCAIAgCAIAgCAIAgCAIAgCAIAgCA+LSWk2QR4jN1zRafkFWuLqFBfVnwLFvbTrPZlxKZpbTb4nvuDW/DOQHHHmsGvdVK725cEb9C0p0Vsz4nnmt2tYDhR4MZrZ/wC5GFYhtwbs2ulhXYBWarNpZt/uTWPBcTwu7tJ9HB4cXwNNA1uoEBjYMAxHgfDDdNxvLtqUyVFWzua0tepgvE7pXlrSjqU8X4M2P1spD6oGj47t8QbA6yl3UKxpx/7Ki8Dr9dVl/wBdJ+Ow0OiaXjWNgUcby1xr4bXou1Gxp8Zc+Bz/APIVNyjz4mh2qVJi10inxDubtS7kDsn66jD/AK6aOv8Aja9T/tqvw5+xvo2odEb7wiRD+ZxH9kl5z0lWfVwXge0ND2662L8fg6kDQdGh1to8ISv2QTcbTMqrO6rSzky7CyoQygvI+9rQLABylu9V4PF5llRSWwzt56LknAOINonxzmSZEOKZ8lK0RR4vvwIZ/lAPUV53L2hc1odWTK1S0oz60V5Gui6KfAIdRaTFgkWNLjEZ/S4zH8pC9VetvGcU3xWx+nwV5WKSwhJpcH9S8n8l20Fr+5koekGBlwpLJuhH/wCwe9D4kbO9bFrfRqfS39n8Pw8jEu9Hzp/VFfdfK8fMv8N4cA5pBBEwQZgg2EHBaJlEkAQBAEAQBAEAQBAEAQBAEAQBAcjTWmxB8LQHPwnUKqp/JUrm9hQeGbLttZTrLHJHlWltG0iPFfFdTHsLjMhm3si6obcgJLNnfUpvF00+/wD0atKwqRWCqNc95UdbtDQaPCMSJGixYrzssDiK3YkSJkBXKeAvVm0uZ1Z6sYpJZle8tIUYa05Nt5HV1c1UhQoTXRobXxT4jtVhmDQLKscVUur2cptQeEfcv2ejoQgnUWMvYsjGhtTWgcBLyVFyk82aMYRWSMl2c5tQ7wIzQkjnvnsmZJj91BJEjOd3qhJBQdGDnPDyUAA55zUAAoDYHZzxsXJzgTa7Nv7octHR1e0w+hukzxQSfFCnUMXQj+F35fdNdhrWnaaRlT+mptXqjJvNFwq/VT2S9GemUKlsisbEYZtcKj6EXEWSX0EJxnHWi8UfM1KcqcnGSwaN66OAgCAIAgCAIAgCAIAgCAIDkae0sILdlvvn/iMTvVG8u1RWrHN+hesrR1nrSyXqUePHLjMmfFfOyk5PafRwgksEfLEeoLEYlBoR/wBQ0k6Ka4NGqZgXTqPNwJ/lataX+NbKP8pc/gyKf+Vduf8AGGXfztLxXn98zWWbWwxLOSmGBJHPb6fshIlxzXcMVOABz1zhaoBE58xb0Kg6InOeclOROZEjONlXOUuKgkjnPbmEJIZ7ZqtXJInnp9OvQDLTnp8lGBDJNdnhL5SUYEM2B+eEvUrk5wOzq5p40V8nVwnHxDCr3m76rL1fsbx0JYPqszr+xVzHFdZZfHOR6VCiBwDmkEETBF4K+mTTWKPkZRcW08yakgIAgCAIAgCAIAgCAID5NKU4QYZebbAMSvC4rqjByZ729B1pqKPMNPadhwpxI8VrS4zrNZ/S0Vnkvm9WrcTbisWfS40reCUngim0/wC0aA2Yhwoj97pMB8z2V2noqo+s0vXnzKs9LUo9VN+nPkcXSGvdJdCcW0cMY4Fof4iASD7rpATv5KxT0dTjNYyxa24HhV0pVcG1DBPZjtOfovVnSHs2uhOLGPAeAIhZOYqJA3L3q3VvrYSWLXZieFGxu9VODwT7cD7naoaSNZjz4xony3dl5frbZfx9Ee//AB14/wCf/pkHaqaTFkY8oz11+rtv6+hz+gvf7f8Apms6M0xDsfGPCMD2LlPTWcs8PIj9PpCOWPn+SP8ArOlYPvtiEfnhBw/qA9U/T2dTLDzI/VX9LrY+KN1H+0WMKokGG7gXMPQzXMtF031ZNep6Q01Vj1op+nydeh/aFR3SD2RGYyk4CvcQbDgq0tF1F1Wn6FuGmqT60WvX8neoWnaPFHgjMJwnsmZE7DLhzVOdtWh1os0aV5QqdWSPvlnPK4rww558C0nzz4kc8i4H1AvQkhn/AI53cFydGJ15xLp5wUAgTngB63IDM5Z496u5UYDMy053jzrr5KMCGSDs97kILZqJp7Yd91iHwuP8M4OvbXXIm/E71s6NusP2pZbjB0vZay6aC2rPu4+HsegLbPmwgCAIAgCAIAgCAIAgPI9ddZotKjOg0MTDJtMYy2WmcjsTqLpi01CUqzMDHudScukrPCKyW99vPobNspwjqUljJ5vcuwqsLUpjnbdIiviONbqzWfzOPiPZV3pJpatKKSLkNFxb1qsm3z4nYo+haPD9yBDBx2QTVvNe9VZ3FWfWk/M0KdrRh1YryKjr0THpVGobbCQ5wFUtoynya1x5rRsF0dKdZ84GXpJ9LXp0Fzj8IvjIYAAAskJYWDBZeb2m0ti2GZZl9MUJBG4dOYuQIxLPTBSSCM+eOKYDE0UmhQ4gIfDY/wDU0O3ee69dRnKPVb57jidOE+sk+9fJxKbqdQ4n/h2Diwlu+yzG5WI31eO/HvKk9GW0/wCOHdzgV6n/AGcj/wAMevCIP8m/K9W6elN04+X5KNXQe+nLz+Ucz/TdJ0MeAvLPyH2jf6Du3L36W1r9bDx2Mq9BfWvVxw7Nq8vwfXQPtBiNOzHhB0rS3wkWfhNU6rpLyqaMg9sGe1LTVSOyrHH0ZadF6y0akSDIknGXgf4TaahXI3WErOrWdWnta2dhsW+kaFbZF4Pg9nPgdV1nLPKZq4lVC+QcM8x3kgRA2cvQ/PuFBJmfr08R6VCpCCZOfO6qvBQcg8xfhI2zust5KYvANYo9V1T0x95gBzv9xvhfxl7w3Ed54L6i0r9NTx37z4vSFr+nrOKye1c9h2laKIQBAEAQBAEAQBAV/XWlObRzDY4tdF8BcDItZLxlpudKoG4uncql5cKjTx3vIuWVu61TsWZQocFsNoYxoa0VAASAC+ZqTlUlrSe0+ppU4wjhExNInuYXQKHoQfeNMR4trYQIHICFV/yK2K37VpGHHD5MO3/ev5z4Y/Bfs9gso2zMs54KQYkgMSzmajAkEZqw3KcBiRNecZX4qMycjB+t9orrCEoiauHpO3DCfBMicyB38+VRldYei57zruOfpHQ8COJRYTXGycpGcwKnCuV9t69adepT6rwPCta0a3Xjj7+eZU9J/Z+010eIf0Pv8UgA4V9jxWhS0o8pry+DIr6DWdKXg/n5OV/qlOoJ2Xh5bOrb8bZWeFwrB4O5Kx0NtcrGOGPZsfl+Cr+pvLN4TTw7dq8/z4Fl0PrjR45DX/wn4OPhNYNTrOsrAs+vo+pT2x2rs+DWtdLUauyX0vt+Tvtu4D/DNyoGqYbdw7elQ7qASbnrPz8lBBKXzsw3VTqxUA7OpmlPu9JaCfBEkx1ls/C48HVfzOWjYVujqJbns+DM0rb9NQbWcdq+56uvoj48IAgCAIAgCAIAgKHrZTNuOWzqYNkcbT3q5L5zSNXXrNblsPpNHUtSinve0r7is81YrBHD05rPR6LVEfN/wN8TrL7hdarlvaVK21LZxK9xfUaGyT28EVCnfaTENUKCxtdryXHoJBacNGR/lLyMmppmf8I4d5W9F06lsc+LA9oC4+NzWbQJrMjURfZvV2rClJKM8DOo1a8W508dueCxOrRtfabDMnlj67HsAPDw7K8JWFGWWzxLUdKXEdksH3r4wLLon7Q4L/DHYYR+IeNvOqY6FU6ujpxX0PE0KGl6cnhUWHqi40eO2I0PY5rmmwtMweBCoOLi8GasZRksYvE2ZwTAkwRm5RgTjgZa2frfIbx0E1KRDZBwzXhX2kuWdI1mr1wsE5/lUc89h3nzztIOHlKe6dZJvFUua5aOkRJvxrPYEHGRko557ieznlkTfwnxMjXL4bZSxUc89hPPPaQpDA4OaQHCsSInUGC0G601zU4tPZuOdVSWDyfyVTTeo0GIS6CfZOmZC1hruFo4jotGjpGpDZPavX8mRc6HpVPqp/S/T8FdgU+maOcGRGl0O4GtpFX+264yFnZXZUre7WMXt9fFGbCvd6PlqzWMfTwfPcXLQ2nYNJHgdJwrLDU4WTliJkCYuwWRcWtSj1ls4n0Frf0bhfS9vDedUHO811TvrvurVVlw2tzv3V181wyDVEh8cL7Lr+FXVdxlgD2DVvSP3ijQ4p94tk79Qqd3E+a+rtqvSUlI+GvaHQ15Q3bu7cdNe5VCAIAgCAIAgNdJihjHPNjQT0E1xUmoRcnuWJ3Tg5yUVveB5ZSYpc4uNpJPUr5CUm3i959lTgkkuBS9c9ZHQiKLR5upD5T2aywGwAfEbdwrWhY2imulqdVev4KV/euD6Gltk/T8nM0JqBP+JS3kuNew03mvxvtJO7qVZraS/jSWzj8I8LfRGP1V3t4fLLFpLRtHo9FjuhwWNlDfWGidkhWa71WoValWtHWbe0uXFGlRt56kUth8v2awtmgtPxPe7odn/AL10jL97w/J5aJjhb97fwWKl0KHFGy+Gx4wcA7EeipxnKL+l4GhKnGawmsSpaa1Bhum6jO9m74HTLDbYbW9+C0KOkZR2T2r1Mu40TCW2lsfDcVvRjqVQYxbWx34mGtrxZOVhH5hWtCUaVzHH13oyoTr2c8Muzcz0rQ+lG0hswNl4E3MtIGIN7d6xq9vKjLB5H0NtdwrxxWe9HRNnlXZO4Yiu1eO4s7yDjbm2sdxJcs6Rkm26y+Up1T4VTUvnxC58DUTPOLsbrLFxz6neXPYaneg6nxXX1VLnn7na59iJvN9Z6Gc5npyUEowPXlbPm6ROCjnntHPPYRcLuV14LbOQrUPgT288SBdOvGvdO4nGThYpx3jDcaaRBa9pa9u028ETqtrnfIDcJqYycXingyJwjNYSWKZSNNanOhn21FcQWmexOsEGU4buNUj1K17fSCktSt5/J8/d6IlB9JbPw+H9jdq9rhX7GleFwqDyJAkSqiC4zFvWVq4utHbNellw+Dqy0ti+jr7Hx+S6sPO3fOd/QiuyscTjNG8niZcM/OQ5ynOtQdIu/2Z0uqNBNxDxzm13do6re0VUxjKHifN6dpYOFRd33ReFrnz4QBAEAQBAEByNao+xRn/AJpN6kT7TVLSE9W3l27C9o2GvcR7Np5Vp/Sgo0B8Y17IqGLjU0de0189b0XWqKCPprisqFJze73OFqXoUw2mlRvFHjTcSbWtNctxM5nkLlbvrlSfRQ6qKujrVxXTVOtL0LNNUEapx9dIkqDH3tAuvc1X9HrGvHx9jO0m9W2l4e5jUJsqBA4OPWK/0K6vX+/Lw+xGjVhax8fdnfz6fJVC8Bnt81KB82kKAyM3ZeKwZtdVNpxb6iwr2pVZUpYxPCvQhWjqzOFC0e5jjIhj2kHaFhFY22i9psLbqxXUTtRnTuKe0+bnTq2lXZnu7ed536HSdsGYk4VOA32EE/hMpjmMVj16MqUsHkfRWtxGvDWWe8+gCyvcPKQ3VVleKLDAkCMKp4VEzlPjahO33NUjVjZvm0zlgKlzz5HezntNTru3CYMgcRiuTpEWmziP7jzmoXPqdMiLOk+YM6xebFzuJ3kTXzt5yqFwmJDiCgy55yIOdfx637O+QAUE4biDsMBLdZL/AB5oDBPqeXiMx1Fe+xSQcPWHVuHSRMSZFFQcBbdJwvFgBttO5W7W9lReGceHwZ99o6ncrHKXH55xRX9A6diUOJ92pQOwCJE17IuIxZfulyV65tYXMOlo5+/5Mq0vKlnPoK+Xt+D0BhBAII3G3fMHA43z3LBaweDPpYtPI72okbYprRc9j29g7/BaOi54VkuKZmaZhrWrfBp/b7nqK+kPjwgCAIAgCAICta9RJQWDF/k0rM0q/wBpLtNfQ8casn2fc8c1jh/eaZR6Ia2MBjxRcQKmg86v5lQtn0NCdbe9iNK7XTV4Udy+p/Ys2c/NZqNUHN/mugiu6/ulQYvFl/52rR0b/wB67n7GbpZf4z717n26m/8AsqOPybr3b+K4vH+/Lv8Ag70ev8aHd8nZnn6dFXLpluewt5XqUQzM/L52KQaaVR9sCuThW04YzFuyRaOdoC9qNWVKWKK9xQjWhqs4dKpXs3NLRJwMpHkSw7jUQeBWxKELmnivA+ehUqWlbB+K4o7dGpDYjQ9tYcL51GwhxxEqwsOcHCTiz6alUjUipxyNj789fRcPnn2PRc8+5B1duSfUC1Q9ufP5Olsy5/BAi3nPrLoJBRzz3HXPPea3Z5nfvrPFcs6XPPcYvzOUwasJGck554E888TW41cvNpN+8zUPLngSs+eJh9pHLoQAK7q51qSNxrJv5/3O+VajAnEgcM2SE76piRsQCc+frXzqJG6Sgg52m9Dw6XD2XVPE9h94Nv8ASaqt4vVi2uZUJYrLeine2cLmGDz3Ph+Dg6paViUeL9ypFVcoZNgNwne03ZCu31vGtDp6XjzxRl6OuZ29T9LW8OeD3Ho2rb5UyAR8YHWr1WfYvCvHvNfSEcbWouw9fX1h8KEAQBAEAQBAVTX73IX6neQWTpbqR7zb0L159yPLNCQduk0ukG94gt3NhtG1Li49is65lq0adPsxfiadrHWrVKr44LwO2qRohxz2vXQSK79oE/uMTiz+9ty0NGv99dz9jN0t/wDWl3r3Pr1LfOgwD+WVoufK/gub3ZXl3/B1o7bbR7vk7Wew5hVi8ZnmrsR5FSQZBUkGZ5+grUg5mm9He1bNtTwKvzC3ZNdW4/NWra5dKW3JlK9tFXhs6yy+CoaJ0/8AdosokxDcZPBFbDZt8rDuG5aN1bqtHWjn7mRY3creepPLf2MvrHTkRXZZXO+q6+pYe8+m3GPp3nyC5OiDpW3emzYoeD57Dpc+ZF3zxuEj1s3I+ee0Ln7eRA+onyM/ENwCjnnuOuee8gRVnAis9CeKjAk1u8+9QmMSbCJ4pgSQfb+2JH+PcoQQJzwlX/xNu5MAYH07ES32WBSckoZzVhPzmuWdHH1t0EKTC9owfxoYm0i1wt2PUYHirlhd9FPVl1X6GXpOy6eGvHrLLt7Pg6v2daTNIfRnEze2Kxr+IIr5itek7fobuKWTeKOad1+o0fOTzUWn5fc96X0J8iEAQBAEAQBAVjXxv8KG7B/m0/JZelY4049/2NjQ0sKkl2fc8y1bZKjQ3Xv2oh4veXeqyLt/utcMF5G5Zr9pPji/M6JVctmCM5zapBxNembVBjjANPSIwn1tV6wlhcR8fYz9JxxtZeHuQ+z586DCGBeP/wBHG+pd36/ffh7HOi3jbR8fdliBz06WcFTNAxPM8422oCQzVPHBSBPNW7GtSRgYI3Z3oSVDXjV8xGmkQhN4HjaPxgfiAxHcDFaNjdar6OeW587jH0lY666WC2rNcfyczUXWWRFFimqyE43YQzunZ0wXd/a//rFd/Pv5nlou+yozfc/t8eRft3LztlfOtZHYfQdpB3pz936WKHlzwJXPmRffzxvkRxnJGSiD8M2z/ptmjJRAn59517tkd1BJE29jebW242XKQajZxH+J/wCwUJBsg4/Pz+ZapRBEZ7GuV988QUBNuPyuFnfsuWD6IZznrvmFwyT5tTdH+x0vDa0SZGO3K4OZNxHmei26EunhTk84ywPnbmP6adaK6s44+OP5Z7ytk+dCAIAgCAIAgOFrrB2qI8i1sj3l6qnfxxovsaL+jZ6tdLimvQ8y0YyUCEMIbP7Qvna+2pJ9rPqbdYUorsPoK8j2MSznNqkk+DWCFt0aO3GG+X9JIq5Kxbz1asX2la6hrUJrsZwfsxpE6K5vwxCORaD5kq7pJYVU+K+ShoaWNBrg/hlvz55ks81jIznH5qUDGc2WIDJOf33IDE7N/DfuqQkxPPAVD5qAeaa+6u+xcaTCH8Nx8YH4HztErGk9DxW1Y3Wuujln7nzek7F030sMnn2Pn1O9qRrJ95Z7GIf4zBUfjbYCB8QnXmVO9teilrRyfoaWjb5Vo6k+svXneWfCy7DgBwlas81iOarZbt4sG5Aa3irrZZUBZuEzzQ6WZg3jj22RZwxQggThXh1mJbpmvgoJNZGFeG+yXMgA9VIId7P3O+UlJBEelvJozLCtCDYM2b7O8t4C5ZJ9EMZz5Lgk7mpdE26dCdL/AGxEdPcWbHm4LV0U/ra7MefMw9OR/ajLtw58j1Nbx8uEAQBAEAQBAaKfR/aQ3wz+JpHULzqw14OPFHpRqdHUjPgzyOiwy1jW3tAbzFXovlamOuz7SnhqokV5nqRQ6DhOYuNXWq7dNdrYzlrFYFE+zV5hxaTRyfdM/wClxafRa+kfqhCoud5haI+mpUpPnNF9nnmMPNZSN0Xfvm4JuJ3jP723qSBPNnkUJMz497JznwUkYECcc1Gqzeo7zohGhB7SxwDg4FpBrBEgJYSrKJtPFZnMoqSaa2Hk2s2hX0GO18Jx2CdqG+9p+E7/ADHNb9tXjcwcZZ719z5W8tZ2dVShlufDs5zL9qxp9tLhzsiNqe3CqtzR8JAluWRdWzoy7Nx9BY3kbiGP8lmjruyN8rONYAKql9ECeFQGeZJ6KCSJGeBt4ynNAa3Wd+ziOCgkw63n22gK+ikg0k+XpX2JyFJAAx5+vz5kIDa1veXOuXC7yXJJ9LG5l9eCiMcSJPAvH2dUUgRYpsOy0dyfNq2tF08Nafcj5zTlXHUh3v4+5dFrmAEAQBAEAQBAEB5zrHQfZR3gCpx2xwcST/ymvm72lqVn27T6zR9bpKEezZ5HGc1UsDQTIkIdGJZ7KQUKAPu+mSLGxZ89tm1/e0hbL/dsseH2/Bgx/Z0i1ul918ovqyDeMjPTjxUgZu32YcipIGe0hbxQkZu8sajagI59ZW42qCTGT1mb8akJPl0jQWR4boUQTaRXuPxDeJLunUlTkpLM8q1GFWDhJYpnlkWhx9H0qo1itpuiMwI7EXHkt+Mqd1Swf+mfKThVsa+K8HuaPSdD6TZSYQiMO5zTa11pBuAmaisKvRlSlqyPqrW5hXgpx/1z6n2Ht6H6XYleJZIO7+spy42BCSDu31Mz0coINbv342EHnIqQRzjea+9e5yEGYY6VdON4HohJtY36+ozcVyyUfVDh5l6SXcVsPKUj1fV6hexgMYRIy2nfqNZ6Wcl9LbU+jpJHxd7W6avKW7JdyOirBUCAIAgCAIAgCAr+uFB24YiAVst/SfkfVZ2kaOtDXW72NTRdfUqajyfuUaIxYTR9JFmpwXJ6JkFJJSPtEgGG+j0porY7ZPEH2jfJwWto6SlGVJ7/APRiaWi4ShWW7/aLpAih7WuFjgCOBE1mSi4tpm1GSlFSW8nNCRPNebkBjPbpNCQc9JWIDBzn5ISjE813S+aAxnuBvwUYEnM09ohlKhmG6o2scLWuxGIJMpbuC96FeVGWsvEr3drC4p6svB8Dzeg0uNQKSQ4WVPZc9tzh5graqU6d1TxXg+B8zRq1bGvg13riucj0yhUxkZgiQztNcJjGeB32ArAqU5U5OMsz6yjWhVgpwexm0+X0I5VLg9SJzwr9J9kBA/v1/dSCMs4XdiAoBNjc1VV3Y2mrAqCTfCbnNctxChLFnMngWHVPRvtY7ZibW+J1hFRqFptPYLQs6XSVFwW0ytI3HRUXhm9iPS19AfJBAEAQBAEAQBAEBGIwOBaRMESIxChpNYMmMnF4o870xo8wYhYbLWnEXZ3L5y4oulNxPq7W4VampLx7zmOaq2BdTNRCg7TORrPo729GiQx70tpv6m+IDnKXNWLWp0dVSK17R6WjKO/Nd6OfqDTvaUUMNsI7H8trexlyXvpClq1dbjtK+iq2vQ1XnHZ8FkVI0wUBjOc3IAgMDOe6EmDnzwtKAxnObkJIZ7fVQdHF1m0C2lM+GK33HebXbru6tWty6MuzeijfWUbmHCSyfO5lG0HpWJQozmPB2ZyiMNx+JvnvC1rihC5gpRz3PnlGBaXVSzquE1sx2r7rnaj0iBSGvaHscC0iYcMMfKY3LAlFxeDzPq4TjOKlF4pknNuz7tnl1UHRg45z4pc0Aa2zO7kbsLVBJthsnnhmdxCZhvA+yjwiT9d+IOK9IxK85HperejPYQhMeN1bsdw5D1X0FpR6KG3NnyV/c9NV2ZLYjrK0UQgCAIAgCAIAgCAIDm6d0YI8Or321tPodxVa6t1Wh2rIt2dy6E9uTzKBGhSmCJEVEYbl8/KOB9RCWJ8zmrhnsmayFB3iUmjD7lpFzLIVIswBJMuj5jg4LWl/kWuO+PPsYkP8W8a/jLn39y5kLKNwwpJBQBAYz5qCTBQGDnzQkic9Jeqg6Iuz1kgOBrRq82kt22yEZoqNgcPhdu8uCuWl06LwfVM+/sI3EcY7JLLt7GVLV/TL6JEMOIDsbUntNrHfE35XrTubaNxHWjnufEw7K9naTcKnVx2rgehQ3hzQ5pBaRURYR/1r5LBlFxeDPq4yUknHambdnPXuJ9lBJsDM8/raoYxPogwZ54XSPZdxieU5lv1T0PtO9q4eFpqGLvp3qWpZW+s9d5IwtJXmrHo45v2Lmtc+fCAIAgCAIAgCAIAgCAICvayaG25xYY8X4h8QxG9Z95a631xzNWwvdT9ueW7sKbEYsZo34yNLmrg9Eyv66aJ9vALmj+JCm5srSPxNG+QmN4Cu2Vbo6mDyZR0hb9LSxWa2o3at6T+8wGvPvjwv/UL+Yr5rzuqPRVMN2497K46akm88mdMhVy5iRKEmEJCAFARIQlGDnz9FBJgjPf1UgwW55/UKCcSvaz6tikD2jJNigVYPHwu9Ddwsu2l26L1ZdX2MzSFgrha0euvXv+xXNXNLvoz/AGUQO2JyLSK4bryBhiFo3drGvHXhn7mPYX07WXR1F9PDgz0KAQ4BzSCCJgiyXHDfcsCScXgz6lTUlrJ4p888T7IUHPzlYZjhWuoxPKcywaD0IYzq6mC0+nGu1X7e2dR9hl3l6qMdmfPoXuDCDWhrRICoBbcYqKwR81KTk9Z5k1JyEAQBAEAQBAEAQBAEAQBAV7T2gNucSEPFaW/FvG/zWfdWet9UM+Bq2V/qYQqZceBUXwpVGqVRCx3DcbqnvNWxeFzq4HakUqmQjo+le1A/9PGqeB+B1tm6cxuLhctOH+TR1H1o5GVP/Dr9IupLPs5+S2Bs5EVg2EX8Fm4YZm0pJrFEXNUYHSZiSE4kZISYQkwUBgjOdygkzs57qCMTOxnnkoRiZEPPX5KcBrHJ05q42kDabJsUCp3xfldmY3hW7W6lReD2xM6+s4V1rLZLj8nM1aEeA8w3tJbOtt7Ti02ehWjXt6dzHXg9vH5Mm2uatrLo5rZw+D1TQegXRJOcC1kpzsJGDQa+RBCrULOTf1bEWrrSEIr6Hi+c+cS5wILWNDWgACwBa0YqKwRgTnKctaT2mxdHIQBAEAQBAEAQBAEAQBAEAQBAczS2hWRwT7r5e9K3c4XqtXto1duT4ly2vJ0dma4fBSqfoyJR3EOb4TeJkG2yQ4LIrUJwf1I36FzTqrGL+TmU2iMjw3Q4gmHVHEHEHEGsFeMJypSUketSEakXGWTOHoSM+iv+6RzV/wCGJc4fDuO66zCdyvFVo9LTz3op29SVCXQ1Mtz+x33NVE1EzUQoO0yJaoJTIkKDrESz3UAyGqSMSQh55fJMCNY2th5z5rpI4cjayDnPmulE83M+ujUIuMg2ZN1s85kvWFNt4JHhUrKKxbLLo7Vdk2vjAFwrAw4kW8PNattaun9Tfh8mHd3qqfTFePwWRXTNCAIAgCAIAgCAIAgCAIAgCAIAgCAICMSGHAhwBBtBrUNJrBkxk4vFFf0jqu11cJ2wfhNbeAvHdUKthGW2Gw1KGk5R2VFj27yo6w6uvfDdCjQyAbHtE9k3Oa6sA8VS1K1vLWw+DR16FzHVUvk41Ge6jNZDiufEYBL25AJFdQiSrsq2iuFDpm3HBPh8Hrr9AlGWLXH5OpsAgEEEGwgzmNy8ZRw2MsxqJ7Ua3NXGB6pmPZpgNYeyzzTAaxNsLPUqcDlyN8OBnO5dqJ5uZ9dGoTnmTWkncF6wpSlkivUrxgsZPA71B1bJriHZ3C3rcr1OyecthmVtJJbIbSwUShshiTGgb7zxKvwpxgsIozKladR4yZvXZ5BAEAQBAEAQBAEAQBAEAQBAEAQBAEAQBAEAQHwUrQ0CJ70MTxFR7LwnbUp7WizTvK1PYpfc40XUiDbCiRIdc5DZLf6SPJecrSL2N49/OJ7x0jUjuXhs/BB2qLpVRgTvYR/kVXlo7+svQtR0sv5R9fwajqlE+Nnf5Lz/AOPnxR6/8tT4M2Q9UXXxW8mk+q7WjnvkcS0vHdF+Z9kHVVg957jwAHzXrGwis2V5aVm+rFHQo+hYLLGT41/Re8bWlHcVZ3tae8+5jABIAAbql7pJZFZtvaySkgIAgCAIAgCAIAgCAIAgP/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627784" y="-1622425"/>
            <a:ext cx="1648941" cy="33813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50182" name="Picture 6" descr="http://images.wisegeek.com/basketball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b="6262"/>
          <a:stretch>
            <a:fillRect/>
          </a:stretch>
        </p:blipFill>
        <p:spPr bwMode="auto">
          <a:xfrm flipH="1">
            <a:off x="5508104" y="4509120"/>
            <a:ext cx="1935925" cy="1800200"/>
          </a:xfrm>
          <a:prstGeom prst="rect">
            <a:avLst/>
          </a:prstGeom>
          <a:noFill/>
        </p:spPr>
      </p:pic>
      <p:pic>
        <p:nvPicPr>
          <p:cNvPr id="50184" name="Picture 8" descr="https://www.pascogifts.com/frontend/files/products/images/source/voetbal-black-and-white-5753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2420888"/>
            <a:ext cx="1832087" cy="1800200"/>
          </a:xfrm>
          <a:prstGeom prst="rect">
            <a:avLst/>
          </a:prstGeom>
          <a:noFill/>
        </p:spPr>
      </p:pic>
      <p:pic>
        <p:nvPicPr>
          <p:cNvPr id="50186" name="Picture 10" descr="http://www.honkbalknuppel.com/contents/media/honkbal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7704" y="476672"/>
            <a:ext cx="1914525" cy="2019301"/>
          </a:xfrm>
          <a:prstGeom prst="rect">
            <a:avLst/>
          </a:prstGeom>
          <a:noFill/>
        </p:spPr>
      </p:pic>
      <p:pic>
        <p:nvPicPr>
          <p:cNvPr id="50190" name="Picture 14" descr="http://www.rebonieuws.nl/wp-content/uploads/2015/10/volleybal1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64088" y="404664"/>
            <a:ext cx="1728192" cy="1728192"/>
          </a:xfrm>
          <a:prstGeom prst="rect">
            <a:avLst/>
          </a:prstGeom>
          <a:noFill/>
        </p:spPr>
      </p:pic>
      <p:pic>
        <p:nvPicPr>
          <p:cNvPr id="50192" name="Picture 16" descr="https://s-media-cache-ak0.pinimg.com/originals/71/79/5a/71795a498c842795c5944fd9b56cb85e.jp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547664" y="4653136"/>
            <a:ext cx="2593679" cy="1728192"/>
          </a:xfrm>
          <a:prstGeom prst="rect">
            <a:avLst/>
          </a:prstGeom>
          <a:noFill/>
        </p:spPr>
      </p:pic>
      <p:pic>
        <p:nvPicPr>
          <p:cNvPr id="50194" name="Picture 18" descr="http://opblaas-bal.viavoordeel.nl/image/large/opblaasbare-strandbal-geel/10022951.gif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723112" y="1988840"/>
            <a:ext cx="2420888" cy="2420888"/>
          </a:xfrm>
          <a:prstGeom prst="rect">
            <a:avLst/>
          </a:prstGeom>
          <a:noFill/>
        </p:spPr>
      </p:pic>
      <p:pic>
        <p:nvPicPr>
          <p:cNvPr id="26626" name="Picture 2" descr="http://www.mare-didakt.nl/uploads/products/208/814/big.jpg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55576" y="2348880"/>
            <a:ext cx="1944216" cy="19442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2008"/>
            <a:ext cx="8640047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0" y="0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28</a:t>
            </a:r>
            <a:endParaRPr lang="nl-NL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148" y="0"/>
            <a:ext cx="8822852" cy="68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0" y="0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29</a:t>
            </a:r>
            <a:endParaRPr lang="nl-NL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290447"/>
            <a:ext cx="8892480" cy="6450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0" y="0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30</a:t>
            </a:r>
            <a:endParaRPr lang="nl-NL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" y="0"/>
            <a:ext cx="9143988" cy="68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0"/>
            <a:ext cx="395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1</a:t>
            </a:r>
            <a:endParaRPr lang="nl-NL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892" y="72008"/>
            <a:ext cx="8819604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0" y="0"/>
            <a:ext cx="395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2</a:t>
            </a:r>
            <a:endParaRPr lang="nl-NL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395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3</a:t>
            </a:r>
            <a:endParaRPr lang="nl-NL" dirty="0"/>
          </a:p>
        </p:txBody>
      </p:sp>
      <p:pic>
        <p:nvPicPr>
          <p:cNvPr id="5128" name="Picture 8" descr="http://www.hdwallpapers.in/walls/2009_suzuki_gsx_650f_motor_sport-normal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4671138"/>
            <a:ext cx="2520280" cy="1890210"/>
          </a:xfrm>
          <a:prstGeom prst="rect">
            <a:avLst/>
          </a:prstGeom>
          <a:noFill/>
        </p:spPr>
      </p:pic>
      <p:pic>
        <p:nvPicPr>
          <p:cNvPr id="5130" name="Picture 10" descr="http://gedicht.punt.nl/_files/2004-03-15/trein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28084" y="692696"/>
            <a:ext cx="2668739" cy="1368152"/>
          </a:xfrm>
          <a:prstGeom prst="rect">
            <a:avLst/>
          </a:prstGeom>
          <a:noFill/>
        </p:spPr>
      </p:pic>
      <p:pic>
        <p:nvPicPr>
          <p:cNvPr id="5140" name="Picture 20" descr="http://www.accucentralewijchen.nl/img/portfolio/vrachtwagen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7864" y="2420888"/>
            <a:ext cx="2801888" cy="2024364"/>
          </a:xfrm>
          <a:prstGeom prst="rect">
            <a:avLst/>
          </a:prstGeom>
          <a:noFill/>
        </p:spPr>
      </p:pic>
      <p:pic>
        <p:nvPicPr>
          <p:cNvPr id="28674" name="Picture 2" descr="http://www.sprachbildung.ch/wp-content/uploads/2015/06/akzent-sabbaticals-helikopter-pilot-homestay-england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88024" y="4797152"/>
            <a:ext cx="2796722" cy="1656184"/>
          </a:xfrm>
          <a:prstGeom prst="rect">
            <a:avLst/>
          </a:prstGeom>
          <a:noFill/>
        </p:spPr>
      </p:pic>
      <p:pic>
        <p:nvPicPr>
          <p:cNvPr id="28676" name="Picture 4" descr="http://wikikids.wiki.kennisnet.nl/images/thumb/b/b2/KLM.jpg/300px-KLM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3528" y="2636912"/>
            <a:ext cx="2605313" cy="1728192"/>
          </a:xfrm>
          <a:prstGeom prst="rect">
            <a:avLst/>
          </a:prstGeom>
          <a:noFill/>
        </p:spPr>
      </p:pic>
      <p:pic>
        <p:nvPicPr>
          <p:cNvPr id="28678" name="Picture 6" descr="http://www.q-p-s.nl/wp-content/uploads/2013/09/luchtballon.jp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04248" y="2348880"/>
            <a:ext cx="1428750" cy="2009776"/>
          </a:xfrm>
          <a:prstGeom prst="rect">
            <a:avLst/>
          </a:prstGeom>
          <a:noFill/>
        </p:spPr>
      </p:pic>
      <p:pic>
        <p:nvPicPr>
          <p:cNvPr id="28680" name="Picture 8" descr="http://www.modelaircraftcompany.com/images/uploads/catfotos/modelvliegtuigen-zweefvliegtuigen.jpg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788024" y="404664"/>
            <a:ext cx="2765107" cy="17281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72008"/>
            <a:ext cx="8819606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0" y="0"/>
            <a:ext cx="395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4</a:t>
            </a:r>
            <a:endParaRPr lang="nl-NL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72008"/>
            <a:ext cx="8915869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0" y="0"/>
            <a:ext cx="395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5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395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6</a:t>
            </a:r>
            <a:endParaRPr lang="nl-NL" dirty="0"/>
          </a:p>
        </p:txBody>
      </p:sp>
      <p:pic>
        <p:nvPicPr>
          <p:cNvPr id="23554" name="Picture 2" descr="http://www.zinineenbroodje.nl/media/catalog/product/cache/1/image/645x709/9df78eab33525d08d6e5fb8d27136e95/b/r/broodje-hamburge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4149080"/>
            <a:ext cx="2094778" cy="2304256"/>
          </a:xfrm>
          <a:prstGeom prst="rect">
            <a:avLst/>
          </a:prstGeom>
          <a:noFill/>
        </p:spPr>
      </p:pic>
      <p:pic>
        <p:nvPicPr>
          <p:cNvPr id="23556" name="Picture 4" descr="http://2.bp.blogspot.com/-szY9ELqSV8o/UThxQEg7eiI/AAAAAAAADfc/FbjaKH0cTao/s1600/pannenkoeken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5600" t="7460" r="8535" b="5501"/>
          <a:stretch>
            <a:fillRect/>
          </a:stretch>
        </p:blipFill>
        <p:spPr bwMode="auto">
          <a:xfrm>
            <a:off x="6228184" y="2204864"/>
            <a:ext cx="2365977" cy="1800200"/>
          </a:xfrm>
          <a:prstGeom prst="rect">
            <a:avLst/>
          </a:prstGeom>
          <a:noFill/>
        </p:spPr>
      </p:pic>
      <p:pic>
        <p:nvPicPr>
          <p:cNvPr id="23558" name="Picture 6" descr="http://kapadokya2.nl/wp-content/uploads/pizza2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75656" y="4581128"/>
            <a:ext cx="2781438" cy="1656184"/>
          </a:xfrm>
          <a:prstGeom prst="rect">
            <a:avLst/>
          </a:prstGeom>
          <a:noFill/>
        </p:spPr>
      </p:pic>
      <p:pic>
        <p:nvPicPr>
          <p:cNvPr id="23560" name="Picture 8" descr="http://povarechka.ru/wp-content/uploads/2015/09/%D1%81%D0%BE%D1%83%D1%81-%D0%B1%D0%BE%D0%BB%D0%BE%D0%BD%D1%8C%D0%B5%D0%B7%D0%B5.pn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7544" y="2492896"/>
            <a:ext cx="2602018" cy="1512168"/>
          </a:xfrm>
          <a:prstGeom prst="rect">
            <a:avLst/>
          </a:prstGeom>
          <a:noFill/>
        </p:spPr>
      </p:pic>
      <p:pic>
        <p:nvPicPr>
          <p:cNvPr id="23562" name="Picture 10" descr="http://www.lp-catering.nl/images/stories/virtuemart/product/broodje-kroket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491880" y="2348880"/>
            <a:ext cx="2400266" cy="1800200"/>
          </a:xfrm>
          <a:prstGeom prst="rect">
            <a:avLst/>
          </a:prstGeom>
          <a:noFill/>
        </p:spPr>
      </p:pic>
      <p:pic>
        <p:nvPicPr>
          <p:cNvPr id="23566" name="Picture 14" descr="http://degroot.kwalitaria.nl/l/library/download/UlvOebB_a_dERw2CZ0Y4tXSULTWBQ93HPd/KWmenu-Schnitzel_RGB_72.jpg?width=440&amp;height=270&amp;ext=.jp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932040" y="332656"/>
            <a:ext cx="2933658" cy="1800200"/>
          </a:xfrm>
          <a:prstGeom prst="rect">
            <a:avLst/>
          </a:prstGeom>
          <a:noFill/>
        </p:spPr>
      </p:pic>
      <p:pic>
        <p:nvPicPr>
          <p:cNvPr id="23568" name="Picture 16" descr="http://images.wisegeek.com/hot-dog-with-mustard.jpg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 b="5953"/>
          <a:stretch>
            <a:fillRect/>
          </a:stretch>
        </p:blipFill>
        <p:spPr bwMode="auto">
          <a:xfrm>
            <a:off x="1547664" y="404664"/>
            <a:ext cx="2359991" cy="19168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36</Words>
  <Application>Microsoft Office PowerPoint</Application>
  <PresentationFormat>On-screen Show (4:3)</PresentationFormat>
  <Paragraphs>36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   SYDBAT-NL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</vt:vector>
  </TitlesOfParts>
  <Company>Radboud Universiteit Nijmegen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SYD BAT</dc:title>
  <dc:creator>U396330</dc:creator>
  <cp:lastModifiedBy>U396330</cp:lastModifiedBy>
  <cp:revision>57</cp:revision>
  <dcterms:created xsi:type="dcterms:W3CDTF">2016-02-25T11:01:25Z</dcterms:created>
  <dcterms:modified xsi:type="dcterms:W3CDTF">2016-05-10T13:26:08Z</dcterms:modified>
</cp:coreProperties>
</file>